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4232" r:id="rId2"/>
    <p:sldMasterId id="2147484298" r:id="rId3"/>
  </p:sldMasterIdLst>
  <p:notesMasterIdLst>
    <p:notesMasterId r:id="rId142"/>
  </p:notesMasterIdLst>
  <p:sldIdLst>
    <p:sldId id="291" r:id="rId4"/>
    <p:sldId id="368" r:id="rId5"/>
    <p:sldId id="508" r:id="rId6"/>
    <p:sldId id="509" r:id="rId7"/>
    <p:sldId id="510" r:id="rId8"/>
    <p:sldId id="511" r:id="rId9"/>
    <p:sldId id="262" r:id="rId10"/>
    <p:sldId id="406" r:id="rId11"/>
    <p:sldId id="316" r:id="rId12"/>
    <p:sldId id="313" r:id="rId13"/>
    <p:sldId id="259" r:id="rId14"/>
    <p:sldId id="266" r:id="rId15"/>
    <p:sldId id="286" r:id="rId16"/>
    <p:sldId id="287" r:id="rId17"/>
    <p:sldId id="264" r:id="rId18"/>
    <p:sldId id="491" r:id="rId19"/>
    <p:sldId id="450" r:id="rId20"/>
    <p:sldId id="451" r:id="rId21"/>
    <p:sldId id="452" r:id="rId22"/>
    <p:sldId id="453" r:id="rId23"/>
    <p:sldId id="454" r:id="rId24"/>
    <p:sldId id="518" r:id="rId25"/>
    <p:sldId id="290" r:id="rId26"/>
    <p:sldId id="322" r:id="rId27"/>
    <p:sldId id="292" r:id="rId28"/>
    <p:sldId id="507" r:id="rId29"/>
    <p:sldId id="426" r:id="rId30"/>
    <p:sldId id="288" r:id="rId31"/>
    <p:sldId id="289" r:id="rId32"/>
    <p:sldId id="361" r:id="rId33"/>
    <p:sldId id="372" r:id="rId34"/>
    <p:sldId id="398" r:id="rId35"/>
    <p:sldId id="410" r:id="rId36"/>
    <p:sldId id="428" r:id="rId37"/>
    <p:sldId id="461" r:id="rId38"/>
    <p:sldId id="464" r:id="rId39"/>
    <p:sldId id="486" r:id="rId40"/>
    <p:sldId id="514" r:id="rId41"/>
    <p:sldId id="412" r:id="rId42"/>
    <p:sldId id="432" r:id="rId43"/>
    <p:sldId id="430" r:id="rId44"/>
    <p:sldId id="465" r:id="rId45"/>
    <p:sldId id="483" r:id="rId46"/>
    <p:sldId id="497" r:id="rId47"/>
    <p:sldId id="267" r:id="rId48"/>
    <p:sldId id="268" r:id="rId49"/>
    <p:sldId id="338" r:id="rId50"/>
    <p:sldId id="276" r:id="rId51"/>
    <p:sldId id="330" r:id="rId52"/>
    <p:sldId id="354" r:id="rId53"/>
    <p:sldId id="365" r:id="rId54"/>
    <p:sldId id="373" r:id="rId55"/>
    <p:sldId id="397" r:id="rId56"/>
    <p:sldId id="414" r:id="rId57"/>
    <p:sldId id="439" r:id="rId58"/>
    <p:sldId id="458" r:id="rId59"/>
    <p:sldId id="467" r:id="rId60"/>
    <p:sldId id="485" r:id="rId61"/>
    <p:sldId id="498" r:id="rId62"/>
    <p:sldId id="283" r:id="rId63"/>
    <p:sldId id="306" r:id="rId64"/>
    <p:sldId id="307" r:id="rId65"/>
    <p:sldId id="333" r:id="rId66"/>
    <p:sldId id="352" r:id="rId67"/>
    <p:sldId id="364" r:id="rId68"/>
    <p:sldId id="374" r:id="rId69"/>
    <p:sldId id="391" r:id="rId70"/>
    <p:sldId id="417" r:id="rId71"/>
    <p:sldId id="440" r:id="rId72"/>
    <p:sldId id="457" r:id="rId73"/>
    <p:sldId id="469" r:id="rId74"/>
    <p:sldId id="484" r:id="rId75"/>
    <p:sldId id="499" r:id="rId76"/>
    <p:sldId id="285" r:id="rId77"/>
    <p:sldId id="278" r:id="rId78"/>
    <p:sldId id="279" r:id="rId79"/>
    <p:sldId id="280" r:id="rId80"/>
    <p:sldId id="281" r:id="rId81"/>
    <p:sldId id="282" r:id="rId82"/>
    <p:sldId id="321" r:id="rId83"/>
    <p:sldId id="393" r:id="rId84"/>
    <p:sldId id="404" r:id="rId85"/>
    <p:sldId id="436" r:id="rId86"/>
    <p:sldId id="438" r:id="rId87"/>
    <p:sldId id="471" r:id="rId88"/>
    <p:sldId id="481" r:id="rId89"/>
    <p:sldId id="487" r:id="rId90"/>
    <p:sldId id="260" r:id="rId91"/>
    <p:sldId id="332" r:id="rId92"/>
    <p:sldId id="353" r:id="rId93"/>
    <p:sldId id="366" r:id="rId94"/>
    <p:sldId id="380" r:id="rId95"/>
    <p:sldId id="395" r:id="rId96"/>
    <p:sldId id="421" r:id="rId97"/>
    <p:sldId id="448" r:id="rId98"/>
    <p:sldId id="459" r:id="rId99"/>
    <p:sldId id="463" r:id="rId100"/>
    <p:sldId id="480" r:id="rId101"/>
    <p:sldId id="496" r:id="rId102"/>
    <p:sldId id="501" r:id="rId103"/>
    <p:sldId id="512" r:id="rId104"/>
    <p:sldId id="258" r:id="rId105"/>
    <p:sldId id="293" r:id="rId106"/>
    <p:sldId id="294" r:id="rId107"/>
    <p:sldId id="308" r:id="rId108"/>
    <p:sldId id="295" r:id="rId109"/>
    <p:sldId id="314" r:id="rId110"/>
    <p:sldId id="296" r:id="rId111"/>
    <p:sldId id="399" r:id="rId112"/>
    <p:sldId id="475" r:id="rId113"/>
    <p:sldId id="408" r:id="rId114"/>
    <p:sldId id="517" r:id="rId115"/>
    <p:sldId id="515" r:id="rId116"/>
    <p:sldId id="516" r:id="rId117"/>
    <p:sldId id="500" r:id="rId118"/>
    <p:sldId id="444" r:id="rId119"/>
    <p:sldId id="488" r:id="rId120"/>
    <p:sldId id="489" r:id="rId121"/>
    <p:sldId id="513" r:id="rId122"/>
    <p:sldId id="298" r:id="rId123"/>
    <p:sldId id="315" r:id="rId124"/>
    <p:sldId id="474" r:id="rId125"/>
    <p:sldId id="311" r:id="rId126"/>
    <p:sldId id="340" r:id="rId127"/>
    <p:sldId id="312" r:id="rId128"/>
    <p:sldId id="339" r:id="rId129"/>
    <p:sldId id="341" r:id="rId130"/>
    <p:sldId id="310" r:id="rId131"/>
    <p:sldId id="502" r:id="rId132"/>
    <p:sldId id="503" r:id="rId133"/>
    <p:sldId id="504" r:id="rId134"/>
    <p:sldId id="324" r:id="rId135"/>
    <p:sldId id="382" r:id="rId136"/>
    <p:sldId id="383" r:id="rId137"/>
    <p:sldId id="384" r:id="rId138"/>
    <p:sldId id="385" r:id="rId139"/>
    <p:sldId id="386" r:id="rId140"/>
    <p:sldId id="387" r:id="rId141"/>
  </p:sldIdLst>
  <p:sldSz cx="9144000" cy="6858000" type="screen4x3"/>
  <p:notesSz cx="6889750" cy="10018713"/>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02"/>
    <p:restoredTop sz="94787"/>
  </p:normalViewPr>
  <p:slideViewPr>
    <p:cSldViewPr>
      <p:cViewPr varScale="1">
        <p:scale>
          <a:sx n="149" d="100"/>
          <a:sy n="149" d="100"/>
        </p:scale>
        <p:origin x="784" y="152"/>
      </p:cViewPr>
      <p:guideLst>
        <p:guide orient="horz" pos="2160"/>
        <p:guide pos="2880"/>
      </p:guideLst>
    </p:cSldViewPr>
  </p:slideViewPr>
  <p:notesTextViewPr>
    <p:cViewPr>
      <p:scale>
        <a:sx n="1" d="1"/>
        <a:sy n="1" d="1"/>
      </p:scale>
      <p:origin x="0" y="0"/>
    </p:cViewPr>
  </p:notesTextViewPr>
  <p:sorterViewPr>
    <p:cViewPr>
      <p:scale>
        <a:sx n="100" d="100"/>
        <a:sy n="100" d="100"/>
      </p:scale>
      <p:origin x="0" y="-2137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notesMaster" Target="notesMasters/notesMaster1.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1C871AD-FAD9-C0C3-2742-70F5CD1DE4A5}"/>
              </a:ext>
            </a:extLst>
          </p:cNvPr>
          <p:cNvSpPr>
            <a:spLocks noGrp="1"/>
          </p:cNvSpPr>
          <p:nvPr>
            <p:ph type="hdr" sz="quarter"/>
          </p:nvPr>
        </p:nvSpPr>
        <p:spPr>
          <a:xfrm>
            <a:off x="0" y="0"/>
            <a:ext cx="2986088" cy="501650"/>
          </a:xfrm>
          <a:prstGeom prst="rect">
            <a:avLst/>
          </a:prstGeom>
        </p:spPr>
        <p:txBody>
          <a:bodyPr vert="horz" lIns="91440" tIns="45720" rIns="91440" bIns="45720" rtlCol="0"/>
          <a:lstStyle>
            <a:lvl1pPr algn="l">
              <a:defRPr sz="1200"/>
            </a:lvl1pPr>
          </a:lstStyle>
          <a:p>
            <a:pPr>
              <a:defRPr/>
            </a:pPr>
            <a:endParaRPr lang="fr-FR"/>
          </a:p>
        </p:txBody>
      </p:sp>
      <p:sp>
        <p:nvSpPr>
          <p:cNvPr id="3" name="Espace réservé de la date 2">
            <a:extLst>
              <a:ext uri="{FF2B5EF4-FFF2-40B4-BE49-F238E27FC236}">
                <a16:creationId xmlns:a16="http://schemas.microsoft.com/office/drawing/2014/main" id="{3B57884F-E1E4-77C0-E886-1A5CA52299CB}"/>
              </a:ext>
            </a:extLst>
          </p:cNvPr>
          <p:cNvSpPr>
            <a:spLocks noGrp="1"/>
          </p:cNvSpPr>
          <p:nvPr>
            <p:ph type="dt" idx="1"/>
          </p:nvPr>
        </p:nvSpPr>
        <p:spPr>
          <a:xfrm>
            <a:off x="3902075" y="0"/>
            <a:ext cx="2986088" cy="501650"/>
          </a:xfrm>
          <a:prstGeom prst="rect">
            <a:avLst/>
          </a:prstGeom>
        </p:spPr>
        <p:txBody>
          <a:bodyPr vert="horz" lIns="91440" tIns="45720" rIns="91440" bIns="45720" rtlCol="0"/>
          <a:lstStyle>
            <a:lvl1pPr algn="r">
              <a:defRPr sz="1200"/>
            </a:lvl1pPr>
          </a:lstStyle>
          <a:p>
            <a:pPr>
              <a:defRPr/>
            </a:pPr>
            <a:fld id="{257341C8-6EA9-7E45-AD3F-64CF77323F22}" type="datetimeFigureOut">
              <a:rPr lang="fr-FR"/>
              <a:pPr>
                <a:defRPr/>
              </a:pPr>
              <a:t>07/12/2022</a:t>
            </a:fld>
            <a:endParaRPr lang="fr-FR"/>
          </a:p>
        </p:txBody>
      </p:sp>
      <p:sp>
        <p:nvSpPr>
          <p:cNvPr id="4" name="Espace réservé de l'image des diapositives 3">
            <a:extLst>
              <a:ext uri="{FF2B5EF4-FFF2-40B4-BE49-F238E27FC236}">
                <a16:creationId xmlns:a16="http://schemas.microsoft.com/office/drawing/2014/main" id="{F5BD6B45-0092-9806-2715-45CA9C73F809}"/>
              </a:ext>
            </a:extLst>
          </p:cNvPr>
          <p:cNvSpPr>
            <a:spLocks noGrp="1" noRot="1" noChangeAspect="1"/>
          </p:cNvSpPr>
          <p:nvPr>
            <p:ph type="sldImg" idx="2"/>
          </p:nvPr>
        </p:nvSpPr>
        <p:spPr>
          <a:xfrm>
            <a:off x="1190625" y="1252538"/>
            <a:ext cx="4508500" cy="3381375"/>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notes 4">
            <a:extLst>
              <a:ext uri="{FF2B5EF4-FFF2-40B4-BE49-F238E27FC236}">
                <a16:creationId xmlns:a16="http://schemas.microsoft.com/office/drawing/2014/main" id="{3C875D53-338A-202C-489F-22C188E4C4F0}"/>
              </a:ext>
            </a:extLst>
          </p:cNvPr>
          <p:cNvSpPr>
            <a:spLocks noGrp="1"/>
          </p:cNvSpPr>
          <p:nvPr>
            <p:ph type="body" sz="quarter" idx="3"/>
          </p:nvPr>
        </p:nvSpPr>
        <p:spPr>
          <a:xfrm>
            <a:off x="688975" y="4821238"/>
            <a:ext cx="5511800" cy="3944937"/>
          </a:xfrm>
          <a:prstGeom prst="rect">
            <a:avLst/>
          </a:prstGeom>
        </p:spPr>
        <p:txBody>
          <a:bodyPr vert="horz" lIns="91440" tIns="45720" rIns="91440" bIns="45720" rtlCol="0"/>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a:extLst>
              <a:ext uri="{FF2B5EF4-FFF2-40B4-BE49-F238E27FC236}">
                <a16:creationId xmlns:a16="http://schemas.microsoft.com/office/drawing/2014/main" id="{14C18BDF-EDB3-8586-E5B4-3D580F4482D1}"/>
              </a:ext>
            </a:extLst>
          </p:cNvPr>
          <p:cNvSpPr>
            <a:spLocks noGrp="1"/>
          </p:cNvSpPr>
          <p:nvPr>
            <p:ph type="ftr" sz="quarter" idx="4"/>
          </p:nvPr>
        </p:nvSpPr>
        <p:spPr>
          <a:xfrm>
            <a:off x="0" y="9517063"/>
            <a:ext cx="2986088" cy="501650"/>
          </a:xfrm>
          <a:prstGeom prst="rect">
            <a:avLst/>
          </a:prstGeom>
        </p:spPr>
        <p:txBody>
          <a:bodyPr vert="horz" lIns="91440" tIns="45720" rIns="91440" bIns="45720" rtlCol="0" anchor="b"/>
          <a:lstStyle>
            <a:lvl1pPr algn="l">
              <a:defRPr sz="1200"/>
            </a:lvl1pPr>
          </a:lstStyle>
          <a:p>
            <a:pPr>
              <a:defRPr/>
            </a:pPr>
            <a:endParaRPr lang="fr-FR"/>
          </a:p>
        </p:txBody>
      </p:sp>
      <p:sp>
        <p:nvSpPr>
          <p:cNvPr id="7" name="Espace réservé du numéro de diapositive 6">
            <a:extLst>
              <a:ext uri="{FF2B5EF4-FFF2-40B4-BE49-F238E27FC236}">
                <a16:creationId xmlns:a16="http://schemas.microsoft.com/office/drawing/2014/main" id="{3BB5B4FF-E84D-48BB-582C-89AC9C051EB0}"/>
              </a:ext>
            </a:extLst>
          </p:cNvPr>
          <p:cNvSpPr>
            <a:spLocks noGrp="1"/>
          </p:cNvSpPr>
          <p:nvPr>
            <p:ph type="sldNum" sz="quarter" idx="5"/>
          </p:nvPr>
        </p:nvSpPr>
        <p:spPr>
          <a:xfrm>
            <a:off x="3902075" y="9517063"/>
            <a:ext cx="2986088" cy="501650"/>
          </a:xfrm>
          <a:prstGeom prst="rect">
            <a:avLst/>
          </a:prstGeom>
        </p:spPr>
        <p:txBody>
          <a:bodyPr vert="horz" lIns="91440" tIns="45720" rIns="91440" bIns="45720" rtlCol="0" anchor="b"/>
          <a:lstStyle>
            <a:lvl1pPr algn="r">
              <a:defRPr sz="1200"/>
            </a:lvl1pPr>
          </a:lstStyle>
          <a:p>
            <a:pPr>
              <a:defRPr/>
            </a:pPr>
            <a:fld id="{8099620A-9F92-B94B-BE4F-62F5CA10B3D9}"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Espace réservé de l'image des diapositives 1">
            <a:extLst>
              <a:ext uri="{FF2B5EF4-FFF2-40B4-BE49-F238E27FC236}">
                <a16:creationId xmlns:a16="http://schemas.microsoft.com/office/drawing/2014/main" id="{C4A66404-6527-4967-F3EB-ED6BD962429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8" name="Espace réservé des notes 2">
            <a:extLst>
              <a:ext uri="{FF2B5EF4-FFF2-40B4-BE49-F238E27FC236}">
                <a16:creationId xmlns:a16="http://schemas.microsoft.com/office/drawing/2014/main" id="{2ED31931-0390-2A40-9D4E-0730081CF15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137219" name="Espace réservé du numéro de diapositive 3">
            <a:extLst>
              <a:ext uri="{FF2B5EF4-FFF2-40B4-BE49-F238E27FC236}">
                <a16:creationId xmlns:a16="http://schemas.microsoft.com/office/drawing/2014/main" id="{6C9F6B1B-17B5-C64D-CF2A-857BF4D6A3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125D154-03C2-8542-AB9E-E6E41CC64481}" type="slidenum">
              <a:rPr lang="fr-FR" altLang="fr-FR" smtClean="0"/>
              <a:pPr/>
              <a:t>94</a:t>
            </a:fld>
            <a:endParaRPr lang="fr-FR" alt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Espace réservé de l'image des diapositives 1">
            <a:extLst>
              <a:ext uri="{FF2B5EF4-FFF2-40B4-BE49-F238E27FC236}">
                <a16:creationId xmlns:a16="http://schemas.microsoft.com/office/drawing/2014/main" id="{4488110A-FEE3-3950-886C-987981B503C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2" name="Espace réservé des notes 2">
            <a:extLst>
              <a:ext uri="{FF2B5EF4-FFF2-40B4-BE49-F238E27FC236}">
                <a16:creationId xmlns:a16="http://schemas.microsoft.com/office/drawing/2014/main" id="{242B6810-FA68-85E6-FCE5-614AB90D81E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143363" name="Espace réservé du numéro de diapositive 3">
            <a:extLst>
              <a:ext uri="{FF2B5EF4-FFF2-40B4-BE49-F238E27FC236}">
                <a16:creationId xmlns:a16="http://schemas.microsoft.com/office/drawing/2014/main" id="{B2F2C2D3-2BA2-4F9D-5736-215F798B95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00A72F6-7261-7F45-ADB5-CBD4EB2AB18E}" type="slidenum">
              <a:rPr lang="fr-FR" altLang="fr-FR" smtClean="0"/>
              <a:pPr/>
              <a:t>99</a:t>
            </a:fld>
            <a:endParaRPr lang="fr-FR" alt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Espace réservé de l'image des diapositives 1">
            <a:extLst>
              <a:ext uri="{FF2B5EF4-FFF2-40B4-BE49-F238E27FC236}">
                <a16:creationId xmlns:a16="http://schemas.microsoft.com/office/drawing/2014/main" id="{B934EE84-2721-9DC9-2650-B14F52CF7C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0" name="Espace réservé des notes 2">
            <a:extLst>
              <a:ext uri="{FF2B5EF4-FFF2-40B4-BE49-F238E27FC236}">
                <a16:creationId xmlns:a16="http://schemas.microsoft.com/office/drawing/2014/main" id="{F3A94A96-10EA-4308-9106-665FCB0D3E6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145411" name="Espace réservé du numéro de diapositive 3">
            <a:extLst>
              <a:ext uri="{FF2B5EF4-FFF2-40B4-BE49-F238E27FC236}">
                <a16:creationId xmlns:a16="http://schemas.microsoft.com/office/drawing/2014/main" id="{EC106C8F-441F-44C9-9E44-73D2F503922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33941D2-E5FF-0347-8901-33AE8D43C571}" type="slidenum">
              <a:rPr lang="fr-FR" altLang="fr-FR" smtClean="0"/>
              <a:pPr/>
              <a:t>100</a:t>
            </a:fld>
            <a:endParaRPr lang="fr-FR" alt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gradFill rotWithShape="1">
          <a:gsLst>
            <a:gs pos="0">
              <a:srgbClr val="242424"/>
            </a:gs>
            <a:gs pos="30000">
              <a:srgbClr val="2D2D2D"/>
            </a:gs>
            <a:gs pos="100000">
              <a:srgbClr val="7D7D7D"/>
            </a:gs>
          </a:gsLst>
          <a:lin ang="12960000"/>
        </a:gradFill>
        <a:effectLst/>
      </p:bgPr>
    </p:bg>
    <p:spTree>
      <p:nvGrpSpPr>
        <p:cNvPr id="1" name=""/>
        <p:cNvGrpSpPr/>
        <p:nvPr/>
      </p:nvGrpSpPr>
      <p:grpSpPr>
        <a:xfrm>
          <a:off x="0" y="0"/>
          <a:ext cx="0" cy="0"/>
          <a:chOff x="0" y="0"/>
          <a:chExt cx="0" cy="0"/>
        </a:xfrm>
      </p:grpSpPr>
      <p:sp>
        <p:nvSpPr>
          <p:cNvPr id="2" name="Forme libre 1">
            <a:extLst>
              <a:ext uri="{FF2B5EF4-FFF2-40B4-BE49-F238E27FC236}">
                <a16:creationId xmlns:a16="http://schemas.microsoft.com/office/drawing/2014/main" id="{58AA1F55-BFC0-1C60-E2E9-4F4D388441EB}"/>
              </a:ext>
            </a:extLst>
          </p:cNvPr>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eaLnBrk="1" hangingPunct="1">
              <a:defRPr/>
            </a:pPr>
            <a:endParaRPr lang="en-US">
              <a:latin typeface="Arial" charset="0"/>
              <a:cs typeface="Arial" charset="0"/>
            </a:endParaRPr>
          </a:p>
        </p:txBody>
      </p:sp>
      <p:sp>
        <p:nvSpPr>
          <p:cNvPr id="3" name="Forme libre 2">
            <a:extLst>
              <a:ext uri="{FF2B5EF4-FFF2-40B4-BE49-F238E27FC236}">
                <a16:creationId xmlns:a16="http://schemas.microsoft.com/office/drawing/2014/main" id="{49EB2C93-CF23-9E78-61E9-942E25F74F9B}"/>
              </a:ext>
            </a:extLst>
          </p:cNvPr>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eaLnBrk="1" hangingPunct="1">
              <a:defRPr/>
            </a:pPr>
            <a:endParaRPr lang="en-US">
              <a:latin typeface="Arial" charset="0"/>
              <a:cs typeface="Arial" charset="0"/>
            </a:endParaRPr>
          </a:p>
        </p:txBody>
      </p:sp>
      <p:sp>
        <p:nvSpPr>
          <p:cNvPr id="9" name="Titre 8"/>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fr-FR"/>
              <a:t>Modifiez le style du titre</a:t>
            </a:r>
            <a:endParaRPr lang="en-US"/>
          </a:p>
        </p:txBody>
      </p:sp>
      <p:sp>
        <p:nvSpPr>
          <p:cNvPr id="17" name="Sous-titr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a:t>Modifiez le style des sous-titres du masque</a:t>
            </a:r>
            <a:endParaRPr lang="en-US"/>
          </a:p>
        </p:txBody>
      </p:sp>
      <p:sp>
        <p:nvSpPr>
          <p:cNvPr id="4" name="Espace réservé de la date 29">
            <a:extLst>
              <a:ext uri="{FF2B5EF4-FFF2-40B4-BE49-F238E27FC236}">
                <a16:creationId xmlns:a16="http://schemas.microsoft.com/office/drawing/2014/main" id="{E9416473-2F4A-DC1C-1A3E-41359CF8E76E}"/>
              </a:ext>
            </a:extLst>
          </p:cNvPr>
          <p:cNvSpPr>
            <a:spLocks noGrp="1"/>
          </p:cNvSpPr>
          <p:nvPr>
            <p:ph type="dt" sz="half" idx="10"/>
          </p:nvPr>
        </p:nvSpPr>
        <p:spPr/>
        <p:txBody>
          <a:bodyPr/>
          <a:lstStyle>
            <a:lvl1pPr>
              <a:defRPr/>
            </a:lvl1pPr>
          </a:lstStyle>
          <a:p>
            <a:pPr>
              <a:defRPr/>
            </a:pPr>
            <a:fld id="{C68B2805-277A-F249-9A5D-05FBD9BAF975}" type="datetimeFigureOut">
              <a:rPr lang="fr-FR"/>
              <a:pPr>
                <a:defRPr/>
              </a:pPr>
              <a:t>07/12/2022</a:t>
            </a:fld>
            <a:endParaRPr lang="fr-FR"/>
          </a:p>
        </p:txBody>
      </p:sp>
      <p:sp>
        <p:nvSpPr>
          <p:cNvPr id="5" name="Espace réservé du pied de page 18">
            <a:extLst>
              <a:ext uri="{FF2B5EF4-FFF2-40B4-BE49-F238E27FC236}">
                <a16:creationId xmlns:a16="http://schemas.microsoft.com/office/drawing/2014/main" id="{65FD698C-0FDA-A649-5CE0-ECF316754766}"/>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26">
            <a:extLst>
              <a:ext uri="{FF2B5EF4-FFF2-40B4-BE49-F238E27FC236}">
                <a16:creationId xmlns:a16="http://schemas.microsoft.com/office/drawing/2014/main" id="{FC3E482A-3665-C38A-3DA4-51698743C0A1}"/>
              </a:ext>
            </a:extLst>
          </p:cNvPr>
          <p:cNvSpPr>
            <a:spLocks noGrp="1"/>
          </p:cNvSpPr>
          <p:nvPr>
            <p:ph type="sldNum" sz="quarter" idx="12"/>
          </p:nvPr>
        </p:nvSpPr>
        <p:spPr/>
        <p:txBody>
          <a:bodyPr/>
          <a:lstStyle>
            <a:lvl1pPr>
              <a:defRPr/>
            </a:lvl1pPr>
          </a:lstStyle>
          <a:p>
            <a:pPr>
              <a:defRPr/>
            </a:pPr>
            <a:fld id="{7102B6F3-2C7A-7247-806E-47B3F8E316BE}" type="slidenum">
              <a:rPr lang="fr-FR" altLang="fr-FR"/>
              <a:pPr>
                <a:defRPr/>
              </a:pPr>
              <a:t>‹N°›</a:t>
            </a:fld>
            <a:endParaRPr lang="fr-FR" altLang="fr-FR"/>
          </a:p>
        </p:txBody>
      </p:sp>
    </p:spTree>
    <p:extLst>
      <p:ext uri="{BB962C8B-B14F-4D97-AF65-F5344CB8AC3E}">
        <p14:creationId xmlns:p14="http://schemas.microsoft.com/office/powerpoint/2010/main" val="42045416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lgn="l">
              <a:defRPr/>
            </a:lvl1pPr>
          </a:lstStyle>
          <a:p>
            <a:r>
              <a:rPr lang="fr-FR"/>
              <a:t>Modifiez le style du titre</a:t>
            </a:r>
            <a:endParaRPr lang="en-US"/>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9">
            <a:extLst>
              <a:ext uri="{FF2B5EF4-FFF2-40B4-BE49-F238E27FC236}">
                <a16:creationId xmlns:a16="http://schemas.microsoft.com/office/drawing/2014/main" id="{37752516-39C2-6200-0B81-58C0F0C9BE9B}"/>
              </a:ext>
            </a:extLst>
          </p:cNvPr>
          <p:cNvSpPr>
            <a:spLocks noGrp="1"/>
          </p:cNvSpPr>
          <p:nvPr>
            <p:ph type="dt" sz="half" idx="10"/>
          </p:nvPr>
        </p:nvSpPr>
        <p:spPr/>
        <p:txBody>
          <a:bodyPr/>
          <a:lstStyle>
            <a:lvl1pPr>
              <a:defRPr/>
            </a:lvl1pPr>
          </a:lstStyle>
          <a:p>
            <a:pPr>
              <a:defRPr/>
            </a:pPr>
            <a:fld id="{D546463F-DB1D-084E-A9DD-009CEAD6FCEF}" type="datetimeFigureOut">
              <a:rPr lang="fr-FR"/>
              <a:pPr>
                <a:defRPr/>
              </a:pPr>
              <a:t>07/12/2022</a:t>
            </a:fld>
            <a:endParaRPr lang="fr-FR"/>
          </a:p>
        </p:txBody>
      </p:sp>
      <p:sp>
        <p:nvSpPr>
          <p:cNvPr id="5" name="Espace réservé du pied de page 21">
            <a:extLst>
              <a:ext uri="{FF2B5EF4-FFF2-40B4-BE49-F238E27FC236}">
                <a16:creationId xmlns:a16="http://schemas.microsoft.com/office/drawing/2014/main" id="{F4126A9B-AC10-62E0-076F-E65F6FE5DBED}"/>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a:extLst>
              <a:ext uri="{FF2B5EF4-FFF2-40B4-BE49-F238E27FC236}">
                <a16:creationId xmlns:a16="http://schemas.microsoft.com/office/drawing/2014/main" id="{3A6D9036-6965-998F-676D-418237A50238}"/>
              </a:ext>
            </a:extLst>
          </p:cNvPr>
          <p:cNvSpPr>
            <a:spLocks noGrp="1"/>
          </p:cNvSpPr>
          <p:nvPr>
            <p:ph type="sldNum" sz="quarter" idx="12"/>
          </p:nvPr>
        </p:nvSpPr>
        <p:spPr/>
        <p:txBody>
          <a:bodyPr/>
          <a:lstStyle>
            <a:lvl1pPr>
              <a:defRPr/>
            </a:lvl1pPr>
          </a:lstStyle>
          <a:p>
            <a:pPr>
              <a:defRPr/>
            </a:pPr>
            <a:fld id="{DFC9A333-6D7C-C541-84B9-D6E50C36C672}" type="slidenum">
              <a:rPr lang="fr-FR" altLang="fr-FR"/>
              <a:pPr>
                <a:defRPr/>
              </a:pPr>
              <a:t>‹N°›</a:t>
            </a:fld>
            <a:endParaRPr lang="fr-FR" altLang="fr-FR"/>
          </a:p>
        </p:txBody>
      </p:sp>
    </p:spTree>
    <p:extLst>
      <p:ext uri="{BB962C8B-B14F-4D97-AF65-F5344CB8AC3E}">
        <p14:creationId xmlns:p14="http://schemas.microsoft.com/office/powerpoint/2010/main" val="107334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gradFill rotWithShape="1">
          <a:gsLst>
            <a:gs pos="0">
              <a:srgbClr val="242424"/>
            </a:gs>
            <a:gs pos="30000">
              <a:srgbClr val="2D2D2D"/>
            </a:gs>
            <a:gs pos="100000">
              <a:srgbClr val="7D7D7D"/>
            </a:gs>
          </a:gsLst>
          <a:lin ang="12960000"/>
        </a:gradFill>
        <a:effectLst/>
      </p:bgPr>
    </p:bg>
    <p:spTree>
      <p:nvGrpSpPr>
        <p:cNvPr id="1" name=""/>
        <p:cNvGrpSpPr/>
        <p:nvPr/>
      </p:nvGrpSpPr>
      <p:grpSpPr>
        <a:xfrm>
          <a:off x="0" y="0"/>
          <a:ext cx="0" cy="0"/>
          <a:chOff x="0" y="0"/>
          <a:chExt cx="0" cy="0"/>
        </a:xfrm>
      </p:grpSpPr>
      <p:sp>
        <p:nvSpPr>
          <p:cNvPr id="4" name="Forme libre 3">
            <a:extLst>
              <a:ext uri="{FF2B5EF4-FFF2-40B4-BE49-F238E27FC236}">
                <a16:creationId xmlns:a16="http://schemas.microsoft.com/office/drawing/2014/main" id="{DE8B6CB7-5B0A-660F-A7BE-5D98D32917BA}"/>
              </a:ext>
            </a:extLst>
          </p:cNvPr>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eaLnBrk="1" hangingPunct="1">
              <a:defRPr/>
            </a:pPr>
            <a:endParaRPr lang="en-US">
              <a:latin typeface="Arial" charset="0"/>
              <a:cs typeface="Arial" charset="0"/>
            </a:endParaRPr>
          </a:p>
        </p:txBody>
      </p:sp>
      <p:sp>
        <p:nvSpPr>
          <p:cNvPr id="5" name="Forme libre 4">
            <a:extLst>
              <a:ext uri="{FF2B5EF4-FFF2-40B4-BE49-F238E27FC236}">
                <a16:creationId xmlns:a16="http://schemas.microsoft.com/office/drawing/2014/main" id="{EDFD5A54-CAB8-05DC-E36C-34976AC12975}"/>
              </a:ext>
            </a:extLst>
          </p:cNvPr>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eaLnBrk="1" hangingPunct="1">
              <a:defRPr/>
            </a:pPr>
            <a:endParaRPr lang="en-US">
              <a:latin typeface="Arial" charset="0"/>
              <a:cs typeface="Arial" charset="0"/>
            </a:endParaRPr>
          </a:p>
        </p:txBody>
      </p:sp>
      <p:sp>
        <p:nvSpPr>
          <p:cNvPr id="2" name="Titr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fr-FR"/>
              <a:t>Modifiez le style du titre</a:t>
            </a:r>
            <a:endParaRPr lang="en-US"/>
          </a:p>
        </p:txBody>
      </p:sp>
      <p:sp>
        <p:nvSpPr>
          <p:cNvPr id="3" name="Espace réservé du texte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a:t>Modifiez les styles du texte du masque</a:t>
            </a:r>
          </a:p>
        </p:txBody>
      </p:sp>
      <p:sp>
        <p:nvSpPr>
          <p:cNvPr id="6" name="Espace réservé de la date 3">
            <a:extLst>
              <a:ext uri="{FF2B5EF4-FFF2-40B4-BE49-F238E27FC236}">
                <a16:creationId xmlns:a16="http://schemas.microsoft.com/office/drawing/2014/main" id="{C8D869E5-68D7-F631-AD88-CB562012CBD3}"/>
              </a:ext>
            </a:extLst>
          </p:cNvPr>
          <p:cNvSpPr>
            <a:spLocks noGrp="1"/>
          </p:cNvSpPr>
          <p:nvPr>
            <p:ph type="dt" sz="half" idx="10"/>
          </p:nvPr>
        </p:nvSpPr>
        <p:spPr/>
        <p:txBody>
          <a:bodyPr/>
          <a:lstStyle>
            <a:lvl1pPr>
              <a:defRPr/>
            </a:lvl1pPr>
          </a:lstStyle>
          <a:p>
            <a:pPr>
              <a:defRPr/>
            </a:pPr>
            <a:fld id="{8DB1867D-1656-004B-AE0B-3CA3EA91D123}" type="datetimeFigureOut">
              <a:rPr lang="fr-FR"/>
              <a:pPr>
                <a:defRPr/>
              </a:pPr>
              <a:t>07/12/2022</a:t>
            </a:fld>
            <a:endParaRPr lang="fr-FR"/>
          </a:p>
        </p:txBody>
      </p:sp>
      <p:sp>
        <p:nvSpPr>
          <p:cNvPr id="7" name="Espace réservé du pied de page 4">
            <a:extLst>
              <a:ext uri="{FF2B5EF4-FFF2-40B4-BE49-F238E27FC236}">
                <a16:creationId xmlns:a16="http://schemas.microsoft.com/office/drawing/2014/main" id="{F405DEE7-F18E-7B3A-ACC7-BC99E9488B0E}"/>
              </a:ext>
            </a:extLst>
          </p:cNvPr>
          <p:cNvSpPr>
            <a:spLocks noGrp="1"/>
          </p:cNvSpPr>
          <p:nvPr>
            <p:ph type="ftr" sz="quarter" idx="11"/>
          </p:nvPr>
        </p:nvSpPr>
        <p:spPr/>
        <p:txBody>
          <a:bodyPr/>
          <a:lstStyle>
            <a:lvl1pPr>
              <a:defRPr/>
            </a:lvl1pPr>
          </a:lstStyle>
          <a:p>
            <a:pPr>
              <a:defRPr/>
            </a:pPr>
            <a:endParaRPr lang="fr-FR"/>
          </a:p>
        </p:txBody>
      </p:sp>
      <p:sp>
        <p:nvSpPr>
          <p:cNvPr id="8" name="Espace réservé du numéro de diapositive 5">
            <a:extLst>
              <a:ext uri="{FF2B5EF4-FFF2-40B4-BE49-F238E27FC236}">
                <a16:creationId xmlns:a16="http://schemas.microsoft.com/office/drawing/2014/main" id="{14C47B7B-415C-C2B3-3BF7-6FCB32B0A1DF}"/>
              </a:ext>
            </a:extLst>
          </p:cNvPr>
          <p:cNvSpPr>
            <a:spLocks noGrp="1"/>
          </p:cNvSpPr>
          <p:nvPr>
            <p:ph type="sldNum" sz="quarter" idx="12"/>
          </p:nvPr>
        </p:nvSpPr>
        <p:spPr/>
        <p:txBody>
          <a:bodyPr/>
          <a:lstStyle>
            <a:lvl1pPr>
              <a:defRPr/>
            </a:lvl1pPr>
          </a:lstStyle>
          <a:p>
            <a:pPr>
              <a:defRPr/>
            </a:pPr>
            <a:fld id="{3F20F6CF-EBB8-3F4A-A633-A3C04BE930CA}" type="slidenum">
              <a:rPr lang="fr-FR" altLang="fr-FR"/>
              <a:pPr>
                <a:defRPr/>
              </a:pPr>
              <a:t>‹N°›</a:t>
            </a:fld>
            <a:endParaRPr lang="fr-FR" altLang="fr-FR"/>
          </a:p>
        </p:txBody>
      </p:sp>
    </p:spTree>
    <p:extLst>
      <p:ext uri="{BB962C8B-B14F-4D97-AF65-F5344CB8AC3E}">
        <p14:creationId xmlns:p14="http://schemas.microsoft.com/office/powerpoint/2010/main" val="150427179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467600" cy="1143000"/>
          </a:xfrm>
        </p:spPr>
        <p:txBody>
          <a:bodyPr/>
          <a:lstStyle/>
          <a:p>
            <a:r>
              <a:rPr lang="fr-FR"/>
              <a:t>Modifiez le style du titre</a:t>
            </a:r>
            <a:endParaRPr lang="en-US"/>
          </a:p>
        </p:txBody>
      </p:sp>
      <p:sp>
        <p:nvSpPr>
          <p:cNvPr id="3" name="Espace réservé du contenu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9">
            <a:extLst>
              <a:ext uri="{FF2B5EF4-FFF2-40B4-BE49-F238E27FC236}">
                <a16:creationId xmlns:a16="http://schemas.microsoft.com/office/drawing/2014/main" id="{24D565F6-8B01-16BC-B036-EB7929518D66}"/>
              </a:ext>
            </a:extLst>
          </p:cNvPr>
          <p:cNvSpPr>
            <a:spLocks noGrp="1"/>
          </p:cNvSpPr>
          <p:nvPr>
            <p:ph type="dt" sz="half" idx="10"/>
          </p:nvPr>
        </p:nvSpPr>
        <p:spPr/>
        <p:txBody>
          <a:bodyPr/>
          <a:lstStyle>
            <a:lvl1pPr>
              <a:defRPr/>
            </a:lvl1pPr>
          </a:lstStyle>
          <a:p>
            <a:pPr>
              <a:defRPr/>
            </a:pPr>
            <a:fld id="{F6021C23-3A59-434F-A083-B322E5965CC3}" type="datetimeFigureOut">
              <a:rPr lang="fr-FR"/>
              <a:pPr>
                <a:defRPr/>
              </a:pPr>
              <a:t>07/12/2022</a:t>
            </a:fld>
            <a:endParaRPr lang="fr-FR"/>
          </a:p>
        </p:txBody>
      </p:sp>
      <p:sp>
        <p:nvSpPr>
          <p:cNvPr id="6" name="Espace réservé du pied de page 21">
            <a:extLst>
              <a:ext uri="{FF2B5EF4-FFF2-40B4-BE49-F238E27FC236}">
                <a16:creationId xmlns:a16="http://schemas.microsoft.com/office/drawing/2014/main" id="{A906F4BB-08B9-FDEC-D6F2-BD581314E620}"/>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a:extLst>
              <a:ext uri="{FF2B5EF4-FFF2-40B4-BE49-F238E27FC236}">
                <a16:creationId xmlns:a16="http://schemas.microsoft.com/office/drawing/2014/main" id="{AB7187D4-D265-B65C-0D2E-4C526CCCD423}"/>
              </a:ext>
            </a:extLst>
          </p:cNvPr>
          <p:cNvSpPr>
            <a:spLocks noGrp="1"/>
          </p:cNvSpPr>
          <p:nvPr>
            <p:ph type="sldNum" sz="quarter" idx="12"/>
          </p:nvPr>
        </p:nvSpPr>
        <p:spPr/>
        <p:txBody>
          <a:bodyPr/>
          <a:lstStyle>
            <a:lvl1pPr>
              <a:defRPr/>
            </a:lvl1pPr>
          </a:lstStyle>
          <a:p>
            <a:pPr>
              <a:defRPr/>
            </a:pPr>
            <a:fld id="{89AD81EC-47D9-6F4A-9BA8-AB8753EBF618}" type="slidenum">
              <a:rPr lang="fr-FR" altLang="fr-FR"/>
              <a:pPr>
                <a:defRPr/>
              </a:pPr>
              <a:t>‹N°›</a:t>
            </a:fld>
            <a:endParaRPr lang="fr-FR" altLang="fr-FR"/>
          </a:p>
        </p:txBody>
      </p:sp>
    </p:spTree>
    <p:extLst>
      <p:ext uri="{BB962C8B-B14F-4D97-AF65-F5344CB8AC3E}">
        <p14:creationId xmlns:p14="http://schemas.microsoft.com/office/powerpoint/2010/main" val="1082474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lstStyle>
            <a:lvl1pPr>
              <a:defRPr/>
            </a:lvl1pPr>
          </a:lstStyle>
          <a:p>
            <a:r>
              <a:rPr lang="fr-FR"/>
              <a:t>Modifiez le style du titre</a:t>
            </a:r>
            <a:endParaRPr lang="en-US"/>
          </a:p>
        </p:txBody>
      </p:sp>
      <p:sp>
        <p:nvSpPr>
          <p:cNvPr id="3" name="Espace réservé du texte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fr-FR"/>
              <a:t>Modifiez les styles du texte du masque</a:t>
            </a:r>
          </a:p>
        </p:txBody>
      </p:sp>
      <p:sp>
        <p:nvSpPr>
          <p:cNvPr id="4" name="Espace réservé du texte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fr-FR"/>
              <a:t>Modifiez les styles du texte du masque</a:t>
            </a:r>
          </a:p>
        </p:txBody>
      </p:sp>
      <p:sp>
        <p:nvSpPr>
          <p:cNvPr id="5" name="Espace réservé du contenu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contenu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a:extLst>
              <a:ext uri="{FF2B5EF4-FFF2-40B4-BE49-F238E27FC236}">
                <a16:creationId xmlns:a16="http://schemas.microsoft.com/office/drawing/2014/main" id="{4EE1A285-712C-7177-E4AC-746A47BCE4A2}"/>
              </a:ext>
            </a:extLst>
          </p:cNvPr>
          <p:cNvSpPr>
            <a:spLocks noGrp="1"/>
          </p:cNvSpPr>
          <p:nvPr>
            <p:ph type="dt" sz="half" idx="10"/>
          </p:nvPr>
        </p:nvSpPr>
        <p:spPr/>
        <p:txBody>
          <a:bodyPr/>
          <a:lstStyle>
            <a:lvl1pPr>
              <a:defRPr/>
            </a:lvl1pPr>
          </a:lstStyle>
          <a:p>
            <a:pPr>
              <a:defRPr/>
            </a:pPr>
            <a:fld id="{39F9C9D3-CF7D-A04D-A035-71768BE98CD8}" type="datetimeFigureOut">
              <a:rPr lang="fr-FR"/>
              <a:pPr>
                <a:defRPr/>
              </a:pPr>
              <a:t>07/12/2022</a:t>
            </a:fld>
            <a:endParaRPr lang="fr-FR"/>
          </a:p>
        </p:txBody>
      </p:sp>
      <p:sp>
        <p:nvSpPr>
          <p:cNvPr id="8" name="Espace réservé du pied de page 7">
            <a:extLst>
              <a:ext uri="{FF2B5EF4-FFF2-40B4-BE49-F238E27FC236}">
                <a16:creationId xmlns:a16="http://schemas.microsoft.com/office/drawing/2014/main" id="{4D2FD989-ED30-A404-216A-77CBAC8B43BE}"/>
              </a:ext>
            </a:extLst>
          </p:cNvPr>
          <p:cNvSpPr>
            <a:spLocks noGrp="1"/>
          </p:cNvSpPr>
          <p:nvPr>
            <p:ph type="ftr" sz="quarter" idx="11"/>
          </p:nvPr>
        </p:nvSpPr>
        <p:spPr/>
        <p:txBody>
          <a:bodyPr/>
          <a:lstStyle>
            <a:lvl1pPr>
              <a:defRPr/>
            </a:lvl1pPr>
          </a:lstStyle>
          <a:p>
            <a:pPr>
              <a:defRPr/>
            </a:pPr>
            <a:endParaRPr lang="fr-FR"/>
          </a:p>
        </p:txBody>
      </p:sp>
      <p:sp>
        <p:nvSpPr>
          <p:cNvPr id="9" name="Espace réservé du numéro de diapositive 8">
            <a:extLst>
              <a:ext uri="{FF2B5EF4-FFF2-40B4-BE49-F238E27FC236}">
                <a16:creationId xmlns:a16="http://schemas.microsoft.com/office/drawing/2014/main" id="{F12BA788-EBC9-34D8-5D88-FA5D42B9E428}"/>
              </a:ext>
            </a:extLst>
          </p:cNvPr>
          <p:cNvSpPr>
            <a:spLocks noGrp="1"/>
          </p:cNvSpPr>
          <p:nvPr>
            <p:ph type="sldNum" sz="quarter" idx="12"/>
          </p:nvPr>
        </p:nvSpPr>
        <p:spPr/>
        <p:txBody>
          <a:bodyPr/>
          <a:lstStyle>
            <a:lvl1pPr>
              <a:defRPr/>
            </a:lvl1pPr>
          </a:lstStyle>
          <a:p>
            <a:pPr>
              <a:defRPr/>
            </a:pPr>
            <a:fld id="{F3C5A74A-B17B-314A-8346-4B27D4305BCF}" type="slidenum">
              <a:rPr lang="fr-FR" altLang="fr-FR"/>
              <a:pPr>
                <a:defRPr/>
              </a:pPr>
              <a:t>‹N°›</a:t>
            </a:fld>
            <a:endParaRPr lang="fr-FR" altLang="fr-FR"/>
          </a:p>
        </p:txBody>
      </p:sp>
    </p:spTree>
    <p:extLst>
      <p:ext uri="{BB962C8B-B14F-4D97-AF65-F5344CB8AC3E}">
        <p14:creationId xmlns:p14="http://schemas.microsoft.com/office/powerpoint/2010/main" val="2868845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320"/>
            <a:ext cx="7470648" cy="1143000"/>
          </a:xfrm>
        </p:spPr>
        <p:txBody>
          <a:bodyPr/>
          <a:lstStyle>
            <a:lvl1pPr algn="l">
              <a:defRPr sz="4600"/>
            </a:lvl1pPr>
          </a:lstStyle>
          <a:p>
            <a:r>
              <a:rPr lang="fr-FR"/>
              <a:t>Modifiez le style du titre</a:t>
            </a:r>
            <a:endParaRPr lang="en-US"/>
          </a:p>
        </p:txBody>
      </p:sp>
      <p:sp>
        <p:nvSpPr>
          <p:cNvPr id="3" name="Espace réservé de la date 9">
            <a:extLst>
              <a:ext uri="{FF2B5EF4-FFF2-40B4-BE49-F238E27FC236}">
                <a16:creationId xmlns:a16="http://schemas.microsoft.com/office/drawing/2014/main" id="{A7A25E5C-4CA0-BAAF-A7EA-30AD33BE83A7}"/>
              </a:ext>
            </a:extLst>
          </p:cNvPr>
          <p:cNvSpPr>
            <a:spLocks noGrp="1"/>
          </p:cNvSpPr>
          <p:nvPr>
            <p:ph type="dt" sz="half" idx="10"/>
          </p:nvPr>
        </p:nvSpPr>
        <p:spPr/>
        <p:txBody>
          <a:bodyPr/>
          <a:lstStyle>
            <a:lvl1pPr>
              <a:defRPr/>
            </a:lvl1pPr>
          </a:lstStyle>
          <a:p>
            <a:pPr>
              <a:defRPr/>
            </a:pPr>
            <a:fld id="{9D86CD91-E90E-4A4F-94C3-5923CC3E7D98}" type="datetimeFigureOut">
              <a:rPr lang="fr-FR"/>
              <a:pPr>
                <a:defRPr/>
              </a:pPr>
              <a:t>07/12/2022</a:t>
            </a:fld>
            <a:endParaRPr lang="fr-FR"/>
          </a:p>
        </p:txBody>
      </p:sp>
      <p:sp>
        <p:nvSpPr>
          <p:cNvPr id="4" name="Espace réservé du pied de page 21">
            <a:extLst>
              <a:ext uri="{FF2B5EF4-FFF2-40B4-BE49-F238E27FC236}">
                <a16:creationId xmlns:a16="http://schemas.microsoft.com/office/drawing/2014/main" id="{8E63F379-36D9-F71F-BFA7-FE24548BF1D7}"/>
              </a:ext>
            </a:extLst>
          </p:cNvPr>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a:extLst>
              <a:ext uri="{FF2B5EF4-FFF2-40B4-BE49-F238E27FC236}">
                <a16:creationId xmlns:a16="http://schemas.microsoft.com/office/drawing/2014/main" id="{6E48BCE1-C805-567A-0A18-FFB74A4AD64F}"/>
              </a:ext>
            </a:extLst>
          </p:cNvPr>
          <p:cNvSpPr>
            <a:spLocks noGrp="1"/>
          </p:cNvSpPr>
          <p:nvPr>
            <p:ph type="sldNum" sz="quarter" idx="12"/>
          </p:nvPr>
        </p:nvSpPr>
        <p:spPr/>
        <p:txBody>
          <a:bodyPr/>
          <a:lstStyle>
            <a:lvl1pPr>
              <a:defRPr/>
            </a:lvl1pPr>
          </a:lstStyle>
          <a:p>
            <a:pPr>
              <a:defRPr/>
            </a:pPr>
            <a:fld id="{480B2675-4E07-6945-B4E4-248885788267}" type="slidenum">
              <a:rPr lang="fr-FR" altLang="fr-FR"/>
              <a:pPr>
                <a:defRPr/>
              </a:pPr>
              <a:t>‹N°›</a:t>
            </a:fld>
            <a:endParaRPr lang="fr-FR" altLang="fr-FR"/>
          </a:p>
        </p:txBody>
      </p:sp>
    </p:spTree>
    <p:extLst>
      <p:ext uri="{BB962C8B-B14F-4D97-AF65-F5344CB8AC3E}">
        <p14:creationId xmlns:p14="http://schemas.microsoft.com/office/powerpoint/2010/main" val="2077405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a:extLst>
              <a:ext uri="{FF2B5EF4-FFF2-40B4-BE49-F238E27FC236}">
                <a16:creationId xmlns:a16="http://schemas.microsoft.com/office/drawing/2014/main" id="{8F97FAAD-EE75-7F8F-1C02-4CDE00382878}"/>
              </a:ext>
            </a:extLst>
          </p:cNvPr>
          <p:cNvSpPr>
            <a:spLocks noGrp="1"/>
          </p:cNvSpPr>
          <p:nvPr>
            <p:ph type="dt" sz="half" idx="10"/>
          </p:nvPr>
        </p:nvSpPr>
        <p:spPr/>
        <p:txBody>
          <a:bodyPr/>
          <a:lstStyle>
            <a:lvl1pPr>
              <a:defRPr/>
            </a:lvl1pPr>
          </a:lstStyle>
          <a:p>
            <a:pPr>
              <a:defRPr/>
            </a:pPr>
            <a:fld id="{02419516-4D07-2F44-9F9A-79057EA2ED0B}" type="datetimeFigureOut">
              <a:rPr lang="fr-FR"/>
              <a:pPr>
                <a:defRPr/>
              </a:pPr>
              <a:t>07/12/2022</a:t>
            </a:fld>
            <a:endParaRPr lang="fr-FR"/>
          </a:p>
        </p:txBody>
      </p:sp>
      <p:sp>
        <p:nvSpPr>
          <p:cNvPr id="3" name="Espace réservé du pied de page 21">
            <a:extLst>
              <a:ext uri="{FF2B5EF4-FFF2-40B4-BE49-F238E27FC236}">
                <a16:creationId xmlns:a16="http://schemas.microsoft.com/office/drawing/2014/main" id="{3FC450D1-E101-2B57-DD90-94A01473768B}"/>
              </a:ext>
            </a:extLst>
          </p:cNvPr>
          <p:cNvSpPr>
            <a:spLocks noGrp="1"/>
          </p:cNvSpPr>
          <p:nvPr>
            <p:ph type="ftr" sz="quarter" idx="11"/>
          </p:nvPr>
        </p:nvSpPr>
        <p:spPr/>
        <p:txBody>
          <a:bodyPr/>
          <a:lstStyle>
            <a:lvl1pPr>
              <a:defRPr/>
            </a:lvl1pPr>
          </a:lstStyle>
          <a:p>
            <a:pPr>
              <a:defRPr/>
            </a:pPr>
            <a:endParaRPr lang="fr-FR"/>
          </a:p>
        </p:txBody>
      </p:sp>
      <p:sp>
        <p:nvSpPr>
          <p:cNvPr id="4" name="Espace réservé du numéro de diapositive 17">
            <a:extLst>
              <a:ext uri="{FF2B5EF4-FFF2-40B4-BE49-F238E27FC236}">
                <a16:creationId xmlns:a16="http://schemas.microsoft.com/office/drawing/2014/main" id="{8A0CB8F9-B7D5-1C30-DD8C-B69784E85DFC}"/>
              </a:ext>
            </a:extLst>
          </p:cNvPr>
          <p:cNvSpPr>
            <a:spLocks noGrp="1"/>
          </p:cNvSpPr>
          <p:nvPr>
            <p:ph type="sldNum" sz="quarter" idx="12"/>
          </p:nvPr>
        </p:nvSpPr>
        <p:spPr/>
        <p:txBody>
          <a:bodyPr/>
          <a:lstStyle>
            <a:lvl1pPr>
              <a:defRPr/>
            </a:lvl1pPr>
          </a:lstStyle>
          <a:p>
            <a:pPr>
              <a:defRPr/>
            </a:pPr>
            <a:fld id="{5FF14DF6-2B97-1E4E-954A-57716A3BA3A4}" type="slidenum">
              <a:rPr lang="fr-FR" altLang="fr-FR"/>
              <a:pPr>
                <a:defRPr/>
              </a:pPr>
              <a:t>‹N°›</a:t>
            </a:fld>
            <a:endParaRPr lang="fr-FR" altLang="fr-FR"/>
          </a:p>
        </p:txBody>
      </p:sp>
    </p:spTree>
    <p:extLst>
      <p:ext uri="{BB962C8B-B14F-4D97-AF65-F5344CB8AC3E}">
        <p14:creationId xmlns:p14="http://schemas.microsoft.com/office/powerpoint/2010/main" val="3584691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fr-FR"/>
              <a:t>Modifiez le style du titre</a:t>
            </a:r>
            <a:endParaRPr lang="en-US"/>
          </a:p>
        </p:txBody>
      </p:sp>
      <p:sp>
        <p:nvSpPr>
          <p:cNvPr id="3" name="Espace réservé du texte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fr-FR"/>
              <a:t>Modifiez les styles du texte du masque</a:t>
            </a:r>
          </a:p>
        </p:txBody>
      </p:sp>
      <p:sp>
        <p:nvSpPr>
          <p:cNvPr id="4" name="Espace réservé du contenu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E262995A-89C0-9767-34DE-E89D5B483ACC}"/>
              </a:ext>
            </a:extLst>
          </p:cNvPr>
          <p:cNvSpPr>
            <a:spLocks noGrp="1"/>
          </p:cNvSpPr>
          <p:nvPr>
            <p:ph type="dt" sz="half" idx="10"/>
          </p:nvPr>
        </p:nvSpPr>
        <p:spPr/>
        <p:txBody>
          <a:bodyPr/>
          <a:lstStyle>
            <a:lvl1pPr>
              <a:defRPr/>
            </a:lvl1pPr>
          </a:lstStyle>
          <a:p>
            <a:pPr>
              <a:defRPr/>
            </a:pPr>
            <a:fld id="{BCF60D97-2762-0143-93DD-6086C7279D77}" type="datetimeFigureOut">
              <a:rPr lang="fr-FR"/>
              <a:pPr>
                <a:defRPr/>
              </a:pPr>
              <a:t>07/12/2022</a:t>
            </a:fld>
            <a:endParaRPr lang="fr-FR"/>
          </a:p>
        </p:txBody>
      </p:sp>
      <p:sp>
        <p:nvSpPr>
          <p:cNvPr id="6" name="Espace réservé du pied de page 5">
            <a:extLst>
              <a:ext uri="{FF2B5EF4-FFF2-40B4-BE49-F238E27FC236}">
                <a16:creationId xmlns:a16="http://schemas.microsoft.com/office/drawing/2014/main" id="{41133F2D-D5C2-0A87-BF15-4054BC4FA353}"/>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6">
            <a:extLst>
              <a:ext uri="{FF2B5EF4-FFF2-40B4-BE49-F238E27FC236}">
                <a16:creationId xmlns:a16="http://schemas.microsoft.com/office/drawing/2014/main" id="{B1323CDA-CAA0-44C3-86E6-ECA087E919C0}"/>
              </a:ext>
            </a:extLst>
          </p:cNvPr>
          <p:cNvSpPr>
            <a:spLocks noGrp="1"/>
          </p:cNvSpPr>
          <p:nvPr>
            <p:ph type="sldNum" sz="quarter" idx="12"/>
          </p:nvPr>
        </p:nvSpPr>
        <p:spPr>
          <a:xfrm>
            <a:off x="8156575" y="6421438"/>
            <a:ext cx="762000" cy="365125"/>
          </a:xfrm>
        </p:spPr>
        <p:txBody>
          <a:bodyPr/>
          <a:lstStyle>
            <a:lvl1pPr>
              <a:defRPr/>
            </a:lvl1pPr>
          </a:lstStyle>
          <a:p>
            <a:pPr>
              <a:defRPr/>
            </a:pPr>
            <a:fld id="{57E6EB7E-EC33-0548-8CD4-50CDED32E9F3}" type="slidenum">
              <a:rPr lang="fr-FR" altLang="fr-FR"/>
              <a:pPr>
                <a:defRPr/>
              </a:pPr>
              <a:t>‹N°›</a:t>
            </a:fld>
            <a:endParaRPr lang="fr-FR" altLang="fr-FR"/>
          </a:p>
        </p:txBody>
      </p:sp>
    </p:spTree>
    <p:extLst>
      <p:ext uri="{BB962C8B-B14F-4D97-AF65-F5344CB8AC3E}">
        <p14:creationId xmlns:p14="http://schemas.microsoft.com/office/powerpoint/2010/main" val="1451110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fr-FR"/>
              <a:t>Modifiez le style du titre</a:t>
            </a:r>
            <a:endParaRPr lang="en-US"/>
          </a:p>
        </p:txBody>
      </p:sp>
      <p:sp>
        <p:nvSpPr>
          <p:cNvPr id="3" name="Espace réservé pour une image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fr-FR" noProof="0"/>
              <a:t>Cliquez sur l'icône pour ajouter une image</a:t>
            </a:r>
            <a:endParaRPr lang="en-US" noProof="0" dirty="0"/>
          </a:p>
        </p:txBody>
      </p:sp>
      <p:sp>
        <p:nvSpPr>
          <p:cNvPr id="4" name="Espace réservé du texte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fr-FR"/>
              <a:t>Modifiez les styles du texte du masque</a:t>
            </a:r>
          </a:p>
        </p:txBody>
      </p:sp>
      <p:sp>
        <p:nvSpPr>
          <p:cNvPr id="5" name="Espace réservé de la date 4">
            <a:extLst>
              <a:ext uri="{FF2B5EF4-FFF2-40B4-BE49-F238E27FC236}">
                <a16:creationId xmlns:a16="http://schemas.microsoft.com/office/drawing/2014/main" id="{5A9AF8DC-BC4F-4A9E-7DAF-F4146FC3F8CA}"/>
              </a:ext>
            </a:extLst>
          </p:cNvPr>
          <p:cNvSpPr>
            <a:spLocks noGrp="1"/>
          </p:cNvSpPr>
          <p:nvPr>
            <p:ph type="dt" sz="half" idx="10"/>
          </p:nvPr>
        </p:nvSpPr>
        <p:spPr/>
        <p:txBody>
          <a:bodyPr/>
          <a:lstStyle>
            <a:lvl1pPr>
              <a:defRPr/>
            </a:lvl1pPr>
          </a:lstStyle>
          <a:p>
            <a:pPr>
              <a:defRPr/>
            </a:pPr>
            <a:fld id="{E234E6E7-1613-DE4D-BF84-2F0E722BBFE2}" type="datetimeFigureOut">
              <a:rPr lang="fr-FR"/>
              <a:pPr>
                <a:defRPr/>
              </a:pPr>
              <a:t>07/12/2022</a:t>
            </a:fld>
            <a:endParaRPr lang="fr-FR"/>
          </a:p>
        </p:txBody>
      </p:sp>
      <p:sp>
        <p:nvSpPr>
          <p:cNvPr id="6" name="Espace réservé du pied de page 5">
            <a:extLst>
              <a:ext uri="{FF2B5EF4-FFF2-40B4-BE49-F238E27FC236}">
                <a16:creationId xmlns:a16="http://schemas.microsoft.com/office/drawing/2014/main" id="{559489AF-F956-2F87-85E0-FEFC4760B501}"/>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6">
            <a:extLst>
              <a:ext uri="{FF2B5EF4-FFF2-40B4-BE49-F238E27FC236}">
                <a16:creationId xmlns:a16="http://schemas.microsoft.com/office/drawing/2014/main" id="{FD8E0E18-0560-3506-AA0F-F13B786F61F2}"/>
              </a:ext>
            </a:extLst>
          </p:cNvPr>
          <p:cNvSpPr>
            <a:spLocks noGrp="1"/>
          </p:cNvSpPr>
          <p:nvPr>
            <p:ph type="sldNum" sz="quarter" idx="12"/>
          </p:nvPr>
        </p:nvSpPr>
        <p:spPr/>
        <p:txBody>
          <a:bodyPr/>
          <a:lstStyle>
            <a:lvl1pPr>
              <a:defRPr/>
            </a:lvl1pPr>
          </a:lstStyle>
          <a:p>
            <a:pPr>
              <a:defRPr/>
            </a:pPr>
            <a:fld id="{C1550E1C-381A-D348-B66B-A4A1CE4BD439}" type="slidenum">
              <a:rPr lang="fr-FR" altLang="fr-FR"/>
              <a:pPr>
                <a:defRPr/>
              </a:pPr>
              <a:t>‹N°›</a:t>
            </a:fld>
            <a:endParaRPr lang="fr-FR" altLang="fr-FR"/>
          </a:p>
        </p:txBody>
      </p:sp>
    </p:spTree>
    <p:extLst>
      <p:ext uri="{BB962C8B-B14F-4D97-AF65-F5344CB8AC3E}">
        <p14:creationId xmlns:p14="http://schemas.microsoft.com/office/powerpoint/2010/main" val="3326536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9">
            <a:extLst>
              <a:ext uri="{FF2B5EF4-FFF2-40B4-BE49-F238E27FC236}">
                <a16:creationId xmlns:a16="http://schemas.microsoft.com/office/drawing/2014/main" id="{B34BFF57-7C15-D2FD-1EDC-46EAAC9EC70A}"/>
              </a:ext>
            </a:extLst>
          </p:cNvPr>
          <p:cNvSpPr>
            <a:spLocks noGrp="1"/>
          </p:cNvSpPr>
          <p:nvPr>
            <p:ph type="dt" sz="half" idx="10"/>
          </p:nvPr>
        </p:nvSpPr>
        <p:spPr/>
        <p:txBody>
          <a:bodyPr/>
          <a:lstStyle>
            <a:lvl1pPr>
              <a:defRPr/>
            </a:lvl1pPr>
          </a:lstStyle>
          <a:p>
            <a:pPr>
              <a:defRPr/>
            </a:pPr>
            <a:fld id="{E452F95B-47B6-D04C-87E9-48453AB06228}" type="datetimeFigureOut">
              <a:rPr lang="fr-FR"/>
              <a:pPr>
                <a:defRPr/>
              </a:pPr>
              <a:t>07/12/2022</a:t>
            </a:fld>
            <a:endParaRPr lang="fr-FR"/>
          </a:p>
        </p:txBody>
      </p:sp>
      <p:sp>
        <p:nvSpPr>
          <p:cNvPr id="5" name="Espace réservé du pied de page 21">
            <a:extLst>
              <a:ext uri="{FF2B5EF4-FFF2-40B4-BE49-F238E27FC236}">
                <a16:creationId xmlns:a16="http://schemas.microsoft.com/office/drawing/2014/main" id="{5BFE1A6E-CA88-040E-F988-765C9CE2A887}"/>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a:extLst>
              <a:ext uri="{FF2B5EF4-FFF2-40B4-BE49-F238E27FC236}">
                <a16:creationId xmlns:a16="http://schemas.microsoft.com/office/drawing/2014/main" id="{AA1B8093-7EA9-B0F7-902D-C9A007BB54F3}"/>
              </a:ext>
            </a:extLst>
          </p:cNvPr>
          <p:cNvSpPr>
            <a:spLocks noGrp="1"/>
          </p:cNvSpPr>
          <p:nvPr>
            <p:ph type="sldNum" sz="quarter" idx="12"/>
          </p:nvPr>
        </p:nvSpPr>
        <p:spPr/>
        <p:txBody>
          <a:bodyPr/>
          <a:lstStyle>
            <a:lvl1pPr>
              <a:defRPr/>
            </a:lvl1pPr>
          </a:lstStyle>
          <a:p>
            <a:pPr>
              <a:defRPr/>
            </a:pPr>
            <a:fld id="{2D2EE249-3A02-CF41-A0C6-D9FD278E309A}" type="slidenum">
              <a:rPr lang="fr-FR" altLang="fr-FR"/>
              <a:pPr>
                <a:defRPr/>
              </a:pPr>
              <a:t>‹N°›</a:t>
            </a:fld>
            <a:endParaRPr lang="fr-FR" altLang="fr-FR"/>
          </a:p>
        </p:txBody>
      </p:sp>
    </p:spTree>
    <p:extLst>
      <p:ext uri="{BB962C8B-B14F-4D97-AF65-F5344CB8AC3E}">
        <p14:creationId xmlns:p14="http://schemas.microsoft.com/office/powerpoint/2010/main" val="213105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9">
            <a:extLst>
              <a:ext uri="{FF2B5EF4-FFF2-40B4-BE49-F238E27FC236}">
                <a16:creationId xmlns:a16="http://schemas.microsoft.com/office/drawing/2014/main" id="{E4B9C5E9-1397-4033-BC30-146F2A8C86C7}"/>
              </a:ext>
            </a:extLst>
          </p:cNvPr>
          <p:cNvSpPr>
            <a:spLocks noGrp="1"/>
          </p:cNvSpPr>
          <p:nvPr>
            <p:ph type="dt" sz="half" idx="10"/>
          </p:nvPr>
        </p:nvSpPr>
        <p:spPr/>
        <p:txBody>
          <a:bodyPr/>
          <a:lstStyle>
            <a:lvl1pPr>
              <a:defRPr/>
            </a:lvl1pPr>
          </a:lstStyle>
          <a:p>
            <a:pPr>
              <a:defRPr/>
            </a:pPr>
            <a:fld id="{10F3C4AF-6919-9441-AE44-37CBAF4619CD}" type="datetimeFigureOut">
              <a:rPr lang="fr-FR"/>
              <a:pPr>
                <a:defRPr/>
              </a:pPr>
              <a:t>07/12/2022</a:t>
            </a:fld>
            <a:endParaRPr lang="fr-FR"/>
          </a:p>
        </p:txBody>
      </p:sp>
      <p:sp>
        <p:nvSpPr>
          <p:cNvPr id="5" name="Espace réservé du pied de page 21">
            <a:extLst>
              <a:ext uri="{FF2B5EF4-FFF2-40B4-BE49-F238E27FC236}">
                <a16:creationId xmlns:a16="http://schemas.microsoft.com/office/drawing/2014/main" id="{1FF8D01F-A44B-B845-3E2B-7A0AB2EE017C}"/>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a:extLst>
              <a:ext uri="{FF2B5EF4-FFF2-40B4-BE49-F238E27FC236}">
                <a16:creationId xmlns:a16="http://schemas.microsoft.com/office/drawing/2014/main" id="{39592B96-B793-F20E-E66D-385A9E4201E7}"/>
              </a:ext>
            </a:extLst>
          </p:cNvPr>
          <p:cNvSpPr>
            <a:spLocks noGrp="1"/>
          </p:cNvSpPr>
          <p:nvPr>
            <p:ph type="sldNum" sz="quarter" idx="12"/>
          </p:nvPr>
        </p:nvSpPr>
        <p:spPr/>
        <p:txBody>
          <a:bodyPr/>
          <a:lstStyle>
            <a:lvl1pPr>
              <a:defRPr/>
            </a:lvl1pPr>
          </a:lstStyle>
          <a:p>
            <a:pPr>
              <a:defRPr/>
            </a:pPr>
            <a:fld id="{D6995EF7-B6FF-E24A-8B92-14F6096A73A6}" type="slidenum">
              <a:rPr lang="fr-FR" altLang="fr-FR"/>
              <a:pPr>
                <a:defRPr/>
              </a:pPr>
              <a:t>‹N°›</a:t>
            </a:fld>
            <a:endParaRPr lang="fr-FR" altLang="fr-FR"/>
          </a:p>
        </p:txBody>
      </p:sp>
    </p:spTree>
    <p:extLst>
      <p:ext uri="{BB962C8B-B14F-4D97-AF65-F5344CB8AC3E}">
        <p14:creationId xmlns:p14="http://schemas.microsoft.com/office/powerpoint/2010/main" val="2593855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4500"/>
            </a:lvl1pPr>
          </a:lstStyle>
          <a:p>
            <a:r>
              <a:rPr lang="fr-FR"/>
              <a:t>Modifiez le style du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CB42F33-7982-E96F-B577-75456761D54B}"/>
              </a:ext>
            </a:extLst>
          </p:cNvPr>
          <p:cNvSpPr>
            <a:spLocks noGrp="1"/>
          </p:cNvSpPr>
          <p:nvPr>
            <p:ph type="dt" sz="half" idx="10"/>
          </p:nvPr>
        </p:nvSpPr>
        <p:spPr/>
        <p:txBody>
          <a:bodyPr/>
          <a:lstStyle>
            <a:lvl1pPr>
              <a:defRPr/>
            </a:lvl1pPr>
          </a:lstStyle>
          <a:p>
            <a:pPr>
              <a:defRPr/>
            </a:pPr>
            <a:fld id="{FA76BD96-8A3C-D04A-B3DD-F03E8013F05A}" type="datetimeFigureOut">
              <a:rPr lang="fr-FR"/>
              <a:pPr>
                <a:defRPr/>
              </a:pPr>
              <a:t>07/12/2022</a:t>
            </a:fld>
            <a:endParaRPr lang="fr-FR"/>
          </a:p>
        </p:txBody>
      </p:sp>
      <p:sp>
        <p:nvSpPr>
          <p:cNvPr id="5" name="Espace réservé du pied de page 4">
            <a:extLst>
              <a:ext uri="{FF2B5EF4-FFF2-40B4-BE49-F238E27FC236}">
                <a16:creationId xmlns:a16="http://schemas.microsoft.com/office/drawing/2014/main" id="{A17E83C6-6726-8A97-B6C0-1F73437F0AF4}"/>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439BEB15-9418-C7F2-68B7-AE84BB29C7ED}"/>
              </a:ext>
            </a:extLst>
          </p:cNvPr>
          <p:cNvSpPr>
            <a:spLocks noGrp="1"/>
          </p:cNvSpPr>
          <p:nvPr>
            <p:ph type="sldNum" sz="quarter" idx="12"/>
          </p:nvPr>
        </p:nvSpPr>
        <p:spPr/>
        <p:txBody>
          <a:bodyPr/>
          <a:lstStyle>
            <a:lvl1pPr>
              <a:defRPr/>
            </a:lvl1pPr>
          </a:lstStyle>
          <a:p>
            <a:pPr>
              <a:defRPr/>
            </a:pPr>
            <a:fld id="{B2872090-B367-8D46-897D-BEA05BEEEBAC}" type="slidenum">
              <a:rPr lang="fr-FR" altLang="fr-FR"/>
              <a:pPr>
                <a:defRPr/>
              </a:pPr>
              <a:t>‹N°›</a:t>
            </a:fld>
            <a:endParaRPr lang="fr-FR" altLang="fr-FR"/>
          </a:p>
        </p:txBody>
      </p:sp>
    </p:spTree>
    <p:extLst>
      <p:ext uri="{BB962C8B-B14F-4D97-AF65-F5344CB8AC3E}">
        <p14:creationId xmlns:p14="http://schemas.microsoft.com/office/powerpoint/2010/main" val="7532768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437567D-03CD-7A4C-C311-555D27535EE2}"/>
              </a:ext>
            </a:extLst>
          </p:cNvPr>
          <p:cNvSpPr>
            <a:spLocks noGrp="1"/>
          </p:cNvSpPr>
          <p:nvPr>
            <p:ph type="dt" sz="half" idx="10"/>
          </p:nvPr>
        </p:nvSpPr>
        <p:spPr/>
        <p:txBody>
          <a:bodyPr/>
          <a:lstStyle>
            <a:lvl1pPr>
              <a:defRPr/>
            </a:lvl1pPr>
          </a:lstStyle>
          <a:p>
            <a:pPr>
              <a:defRPr/>
            </a:pPr>
            <a:fld id="{A93E8ECC-56ED-5B4C-A25F-CF35EC5D57B9}" type="datetimeFigureOut">
              <a:rPr lang="fr-FR"/>
              <a:pPr>
                <a:defRPr/>
              </a:pPr>
              <a:t>07/12/2022</a:t>
            </a:fld>
            <a:endParaRPr lang="fr-FR"/>
          </a:p>
        </p:txBody>
      </p:sp>
      <p:sp>
        <p:nvSpPr>
          <p:cNvPr id="5" name="Espace réservé du pied de page 4">
            <a:extLst>
              <a:ext uri="{FF2B5EF4-FFF2-40B4-BE49-F238E27FC236}">
                <a16:creationId xmlns:a16="http://schemas.microsoft.com/office/drawing/2014/main" id="{6FB06508-4CDE-8618-BBAC-513BB8CC53C2}"/>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5CBCD12A-953E-0315-88D6-71030B5CD74D}"/>
              </a:ext>
            </a:extLst>
          </p:cNvPr>
          <p:cNvSpPr>
            <a:spLocks noGrp="1"/>
          </p:cNvSpPr>
          <p:nvPr>
            <p:ph type="sldNum" sz="quarter" idx="12"/>
          </p:nvPr>
        </p:nvSpPr>
        <p:spPr/>
        <p:txBody>
          <a:bodyPr/>
          <a:lstStyle>
            <a:lvl1pPr>
              <a:defRPr/>
            </a:lvl1pPr>
          </a:lstStyle>
          <a:p>
            <a:pPr>
              <a:defRPr/>
            </a:pPr>
            <a:fld id="{5388D23F-B5E0-5148-981B-100721DBCD04}" type="slidenum">
              <a:rPr lang="fr-FR" altLang="fr-FR"/>
              <a:pPr>
                <a:defRPr/>
              </a:pPr>
              <a:t>‹N°›</a:t>
            </a:fld>
            <a:endParaRPr lang="fr-FR" altLang="fr-FR"/>
          </a:p>
        </p:txBody>
      </p:sp>
    </p:spTree>
    <p:extLst>
      <p:ext uri="{BB962C8B-B14F-4D97-AF65-F5344CB8AC3E}">
        <p14:creationId xmlns:p14="http://schemas.microsoft.com/office/powerpoint/2010/main" val="3800780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9"/>
            <a:ext cx="7886700" cy="2852737"/>
          </a:xfrm>
        </p:spPr>
        <p:txBody>
          <a:bodyPr anchor="b"/>
          <a:lstStyle>
            <a:lvl1pPr>
              <a:defRPr sz="4500"/>
            </a:lvl1pPr>
          </a:lstStyle>
          <a:p>
            <a:r>
              <a:rPr lang="fr-FR"/>
              <a:t>Modifiez le style du titre</a:t>
            </a:r>
          </a:p>
        </p:txBody>
      </p:sp>
      <p:sp>
        <p:nvSpPr>
          <p:cNvPr id="3" name="Espace réservé du texte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Modifiez les styles du texte du masque</a:t>
            </a:r>
          </a:p>
        </p:txBody>
      </p:sp>
      <p:sp>
        <p:nvSpPr>
          <p:cNvPr id="4" name="Espace réservé de la date 3">
            <a:extLst>
              <a:ext uri="{FF2B5EF4-FFF2-40B4-BE49-F238E27FC236}">
                <a16:creationId xmlns:a16="http://schemas.microsoft.com/office/drawing/2014/main" id="{68CC1559-395A-E0C6-FD37-4AAED9118645}"/>
              </a:ext>
            </a:extLst>
          </p:cNvPr>
          <p:cNvSpPr>
            <a:spLocks noGrp="1"/>
          </p:cNvSpPr>
          <p:nvPr>
            <p:ph type="dt" sz="half" idx="10"/>
          </p:nvPr>
        </p:nvSpPr>
        <p:spPr/>
        <p:txBody>
          <a:bodyPr/>
          <a:lstStyle>
            <a:lvl1pPr>
              <a:defRPr/>
            </a:lvl1pPr>
          </a:lstStyle>
          <a:p>
            <a:pPr>
              <a:defRPr/>
            </a:pPr>
            <a:fld id="{CF79AF17-218C-2C4D-8E0C-CF818328EB78}" type="datetimeFigureOut">
              <a:rPr lang="fr-FR"/>
              <a:pPr>
                <a:defRPr/>
              </a:pPr>
              <a:t>07/12/2022</a:t>
            </a:fld>
            <a:endParaRPr lang="fr-FR"/>
          </a:p>
        </p:txBody>
      </p:sp>
      <p:sp>
        <p:nvSpPr>
          <p:cNvPr id="5" name="Espace réservé du pied de page 4">
            <a:extLst>
              <a:ext uri="{FF2B5EF4-FFF2-40B4-BE49-F238E27FC236}">
                <a16:creationId xmlns:a16="http://schemas.microsoft.com/office/drawing/2014/main" id="{6F3EEB39-F39D-CB3D-35B6-F6EF0A45A571}"/>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68F64E2C-19B4-B37E-68CC-A53CAF73A83F}"/>
              </a:ext>
            </a:extLst>
          </p:cNvPr>
          <p:cNvSpPr>
            <a:spLocks noGrp="1"/>
          </p:cNvSpPr>
          <p:nvPr>
            <p:ph type="sldNum" sz="quarter" idx="12"/>
          </p:nvPr>
        </p:nvSpPr>
        <p:spPr/>
        <p:txBody>
          <a:bodyPr/>
          <a:lstStyle>
            <a:lvl1pPr>
              <a:defRPr/>
            </a:lvl1pPr>
          </a:lstStyle>
          <a:p>
            <a:pPr>
              <a:defRPr/>
            </a:pPr>
            <a:fld id="{E33BC2FC-D59E-D54A-93C2-7CCF5650CA10}" type="slidenum">
              <a:rPr lang="fr-FR" altLang="fr-FR"/>
              <a:pPr>
                <a:defRPr/>
              </a:pPr>
              <a:t>‹N°›</a:t>
            </a:fld>
            <a:endParaRPr lang="fr-FR" altLang="fr-FR"/>
          </a:p>
        </p:txBody>
      </p:sp>
    </p:spTree>
    <p:extLst>
      <p:ext uri="{BB962C8B-B14F-4D97-AF65-F5344CB8AC3E}">
        <p14:creationId xmlns:p14="http://schemas.microsoft.com/office/powerpoint/2010/main" val="3145751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286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291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a:extLst>
              <a:ext uri="{FF2B5EF4-FFF2-40B4-BE49-F238E27FC236}">
                <a16:creationId xmlns:a16="http://schemas.microsoft.com/office/drawing/2014/main" id="{DB8CF464-66B0-9195-6B40-30B09A93D604}"/>
              </a:ext>
            </a:extLst>
          </p:cNvPr>
          <p:cNvSpPr>
            <a:spLocks noGrp="1"/>
          </p:cNvSpPr>
          <p:nvPr>
            <p:ph type="dt" sz="half" idx="10"/>
          </p:nvPr>
        </p:nvSpPr>
        <p:spPr/>
        <p:txBody>
          <a:bodyPr/>
          <a:lstStyle>
            <a:lvl1pPr>
              <a:defRPr/>
            </a:lvl1pPr>
          </a:lstStyle>
          <a:p>
            <a:pPr>
              <a:defRPr/>
            </a:pPr>
            <a:fld id="{3535858D-1697-A745-8A1F-90EDC4AFC9A5}" type="datetimeFigureOut">
              <a:rPr lang="fr-FR"/>
              <a:pPr>
                <a:defRPr/>
              </a:pPr>
              <a:t>07/12/2022</a:t>
            </a:fld>
            <a:endParaRPr lang="fr-FR"/>
          </a:p>
        </p:txBody>
      </p:sp>
      <p:sp>
        <p:nvSpPr>
          <p:cNvPr id="6" name="Espace réservé du pied de page 4">
            <a:extLst>
              <a:ext uri="{FF2B5EF4-FFF2-40B4-BE49-F238E27FC236}">
                <a16:creationId xmlns:a16="http://schemas.microsoft.com/office/drawing/2014/main" id="{5A45DA26-89BB-BDD8-39B8-C87E5329F440}"/>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a:extLst>
              <a:ext uri="{FF2B5EF4-FFF2-40B4-BE49-F238E27FC236}">
                <a16:creationId xmlns:a16="http://schemas.microsoft.com/office/drawing/2014/main" id="{AC4C5C72-8AD9-F2D6-46A2-AE7C210EE66F}"/>
              </a:ext>
            </a:extLst>
          </p:cNvPr>
          <p:cNvSpPr>
            <a:spLocks noGrp="1"/>
          </p:cNvSpPr>
          <p:nvPr>
            <p:ph type="sldNum" sz="quarter" idx="12"/>
          </p:nvPr>
        </p:nvSpPr>
        <p:spPr/>
        <p:txBody>
          <a:bodyPr/>
          <a:lstStyle>
            <a:lvl1pPr>
              <a:defRPr/>
            </a:lvl1pPr>
          </a:lstStyle>
          <a:p>
            <a:pPr>
              <a:defRPr/>
            </a:pPr>
            <a:fld id="{1A97A603-7418-CB49-81CC-CF8BDF7206CE}" type="slidenum">
              <a:rPr lang="fr-FR" altLang="fr-FR"/>
              <a:pPr>
                <a:defRPr/>
              </a:pPr>
              <a:t>‹N°›</a:t>
            </a:fld>
            <a:endParaRPr lang="fr-FR" altLang="fr-FR"/>
          </a:p>
        </p:txBody>
      </p:sp>
    </p:spTree>
    <p:extLst>
      <p:ext uri="{BB962C8B-B14F-4D97-AF65-F5344CB8AC3E}">
        <p14:creationId xmlns:p14="http://schemas.microsoft.com/office/powerpoint/2010/main" val="3723820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29841" y="365126"/>
            <a:ext cx="7886700" cy="1325563"/>
          </a:xfrm>
        </p:spPr>
        <p:txBody>
          <a:bodyPr/>
          <a:lstStyle/>
          <a:p>
            <a:r>
              <a:rPr lang="fr-FR"/>
              <a:t>Modifiez le style du titre</a:t>
            </a:r>
          </a:p>
        </p:txBody>
      </p:sp>
      <p:sp>
        <p:nvSpPr>
          <p:cNvPr id="3" name="Espace réservé du texte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Modifiez les styles du texte du masque</a:t>
            </a:r>
          </a:p>
        </p:txBody>
      </p:sp>
      <p:sp>
        <p:nvSpPr>
          <p:cNvPr id="4" name="Espace réservé du contenu 3"/>
          <p:cNvSpPr>
            <a:spLocks noGrp="1"/>
          </p:cNvSpPr>
          <p:nvPr>
            <p:ph sz="half" idx="2"/>
          </p:nvPr>
        </p:nvSpPr>
        <p:spPr>
          <a:xfrm>
            <a:off x="629842" y="2505075"/>
            <a:ext cx="3868340"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Modifiez les styles du texte du masque</a:t>
            </a:r>
          </a:p>
        </p:txBody>
      </p:sp>
      <p:sp>
        <p:nvSpPr>
          <p:cNvPr id="6" name="Espace réservé du contenu 5"/>
          <p:cNvSpPr>
            <a:spLocks noGrp="1"/>
          </p:cNvSpPr>
          <p:nvPr>
            <p:ph sz="quarter" idx="4"/>
          </p:nvPr>
        </p:nvSpPr>
        <p:spPr>
          <a:xfrm>
            <a:off x="4629150" y="2505075"/>
            <a:ext cx="3887391"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a:extLst>
              <a:ext uri="{FF2B5EF4-FFF2-40B4-BE49-F238E27FC236}">
                <a16:creationId xmlns:a16="http://schemas.microsoft.com/office/drawing/2014/main" id="{BE8C3C5F-0BE4-50E9-F7F1-83E3292326D7}"/>
              </a:ext>
            </a:extLst>
          </p:cNvPr>
          <p:cNvSpPr>
            <a:spLocks noGrp="1"/>
          </p:cNvSpPr>
          <p:nvPr>
            <p:ph type="dt" sz="half" idx="10"/>
          </p:nvPr>
        </p:nvSpPr>
        <p:spPr/>
        <p:txBody>
          <a:bodyPr/>
          <a:lstStyle>
            <a:lvl1pPr>
              <a:defRPr/>
            </a:lvl1pPr>
          </a:lstStyle>
          <a:p>
            <a:pPr>
              <a:defRPr/>
            </a:pPr>
            <a:fld id="{B0729269-67CA-334C-9264-4D7BE2E6F641}" type="datetimeFigureOut">
              <a:rPr lang="fr-FR"/>
              <a:pPr>
                <a:defRPr/>
              </a:pPr>
              <a:t>07/12/2022</a:t>
            </a:fld>
            <a:endParaRPr lang="fr-FR"/>
          </a:p>
        </p:txBody>
      </p:sp>
      <p:sp>
        <p:nvSpPr>
          <p:cNvPr id="8" name="Espace réservé du pied de page 4">
            <a:extLst>
              <a:ext uri="{FF2B5EF4-FFF2-40B4-BE49-F238E27FC236}">
                <a16:creationId xmlns:a16="http://schemas.microsoft.com/office/drawing/2014/main" id="{564EF037-4824-E395-952C-0F3A10754130}"/>
              </a:ext>
            </a:extLst>
          </p:cNvPr>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a:extLst>
              <a:ext uri="{FF2B5EF4-FFF2-40B4-BE49-F238E27FC236}">
                <a16:creationId xmlns:a16="http://schemas.microsoft.com/office/drawing/2014/main" id="{30AF5CB6-AF77-9B01-C288-C6DBBDE9708D}"/>
              </a:ext>
            </a:extLst>
          </p:cNvPr>
          <p:cNvSpPr>
            <a:spLocks noGrp="1"/>
          </p:cNvSpPr>
          <p:nvPr>
            <p:ph type="sldNum" sz="quarter" idx="12"/>
          </p:nvPr>
        </p:nvSpPr>
        <p:spPr/>
        <p:txBody>
          <a:bodyPr/>
          <a:lstStyle>
            <a:lvl1pPr>
              <a:defRPr/>
            </a:lvl1pPr>
          </a:lstStyle>
          <a:p>
            <a:pPr>
              <a:defRPr/>
            </a:pPr>
            <a:fld id="{EE91F9DE-3414-D940-A952-72B42A08CDBC}" type="slidenum">
              <a:rPr lang="fr-FR" altLang="fr-FR"/>
              <a:pPr>
                <a:defRPr/>
              </a:pPr>
              <a:t>‹N°›</a:t>
            </a:fld>
            <a:endParaRPr lang="fr-FR" altLang="fr-FR"/>
          </a:p>
        </p:txBody>
      </p:sp>
    </p:spTree>
    <p:extLst>
      <p:ext uri="{BB962C8B-B14F-4D97-AF65-F5344CB8AC3E}">
        <p14:creationId xmlns:p14="http://schemas.microsoft.com/office/powerpoint/2010/main" val="3697594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3">
            <a:extLst>
              <a:ext uri="{FF2B5EF4-FFF2-40B4-BE49-F238E27FC236}">
                <a16:creationId xmlns:a16="http://schemas.microsoft.com/office/drawing/2014/main" id="{9BF67004-AA24-8212-4686-C1EA5C679E8F}"/>
              </a:ext>
            </a:extLst>
          </p:cNvPr>
          <p:cNvSpPr>
            <a:spLocks noGrp="1"/>
          </p:cNvSpPr>
          <p:nvPr>
            <p:ph type="dt" sz="half" idx="10"/>
          </p:nvPr>
        </p:nvSpPr>
        <p:spPr/>
        <p:txBody>
          <a:bodyPr/>
          <a:lstStyle>
            <a:lvl1pPr>
              <a:defRPr/>
            </a:lvl1pPr>
          </a:lstStyle>
          <a:p>
            <a:pPr>
              <a:defRPr/>
            </a:pPr>
            <a:fld id="{194941EF-5FD2-3D4D-924D-01FAB49C484B}" type="datetimeFigureOut">
              <a:rPr lang="fr-FR"/>
              <a:pPr>
                <a:defRPr/>
              </a:pPr>
              <a:t>07/12/2022</a:t>
            </a:fld>
            <a:endParaRPr lang="fr-FR"/>
          </a:p>
        </p:txBody>
      </p:sp>
      <p:sp>
        <p:nvSpPr>
          <p:cNvPr id="4" name="Espace réservé du pied de page 4">
            <a:extLst>
              <a:ext uri="{FF2B5EF4-FFF2-40B4-BE49-F238E27FC236}">
                <a16:creationId xmlns:a16="http://schemas.microsoft.com/office/drawing/2014/main" id="{771DE016-8756-937F-16D3-D8D49B0BD146}"/>
              </a:ext>
            </a:extLst>
          </p:cNvPr>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a:extLst>
              <a:ext uri="{FF2B5EF4-FFF2-40B4-BE49-F238E27FC236}">
                <a16:creationId xmlns:a16="http://schemas.microsoft.com/office/drawing/2014/main" id="{71A968EB-9E0D-288F-280D-6D1E032AD04B}"/>
              </a:ext>
            </a:extLst>
          </p:cNvPr>
          <p:cNvSpPr>
            <a:spLocks noGrp="1"/>
          </p:cNvSpPr>
          <p:nvPr>
            <p:ph type="sldNum" sz="quarter" idx="12"/>
          </p:nvPr>
        </p:nvSpPr>
        <p:spPr/>
        <p:txBody>
          <a:bodyPr/>
          <a:lstStyle>
            <a:lvl1pPr>
              <a:defRPr/>
            </a:lvl1pPr>
          </a:lstStyle>
          <a:p>
            <a:pPr>
              <a:defRPr/>
            </a:pPr>
            <a:fld id="{6615FE05-4054-B245-B695-6C9BA5654938}" type="slidenum">
              <a:rPr lang="fr-FR" altLang="fr-FR"/>
              <a:pPr>
                <a:defRPr/>
              </a:pPr>
              <a:t>‹N°›</a:t>
            </a:fld>
            <a:endParaRPr lang="fr-FR" altLang="fr-FR"/>
          </a:p>
        </p:txBody>
      </p:sp>
    </p:spTree>
    <p:extLst>
      <p:ext uri="{BB962C8B-B14F-4D97-AF65-F5344CB8AC3E}">
        <p14:creationId xmlns:p14="http://schemas.microsoft.com/office/powerpoint/2010/main" val="37240328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a:extLst>
              <a:ext uri="{FF2B5EF4-FFF2-40B4-BE49-F238E27FC236}">
                <a16:creationId xmlns:a16="http://schemas.microsoft.com/office/drawing/2014/main" id="{2D62E27D-931B-FCFC-98A7-1717B6231E0E}"/>
              </a:ext>
            </a:extLst>
          </p:cNvPr>
          <p:cNvSpPr>
            <a:spLocks noGrp="1"/>
          </p:cNvSpPr>
          <p:nvPr>
            <p:ph type="dt" sz="half" idx="10"/>
          </p:nvPr>
        </p:nvSpPr>
        <p:spPr/>
        <p:txBody>
          <a:bodyPr/>
          <a:lstStyle>
            <a:lvl1pPr>
              <a:defRPr/>
            </a:lvl1pPr>
          </a:lstStyle>
          <a:p>
            <a:pPr>
              <a:defRPr/>
            </a:pPr>
            <a:fld id="{A80B1840-E620-F64A-A8F4-EF056DDEF4AF}" type="datetimeFigureOut">
              <a:rPr lang="fr-FR"/>
              <a:pPr>
                <a:defRPr/>
              </a:pPr>
              <a:t>07/12/2022</a:t>
            </a:fld>
            <a:endParaRPr lang="fr-FR"/>
          </a:p>
        </p:txBody>
      </p:sp>
      <p:sp>
        <p:nvSpPr>
          <p:cNvPr id="3" name="Espace réservé du pied de page 4">
            <a:extLst>
              <a:ext uri="{FF2B5EF4-FFF2-40B4-BE49-F238E27FC236}">
                <a16:creationId xmlns:a16="http://schemas.microsoft.com/office/drawing/2014/main" id="{FC981460-5727-C920-F1F7-8AEC1CD02F77}"/>
              </a:ext>
            </a:extLst>
          </p:cNvPr>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a:extLst>
              <a:ext uri="{FF2B5EF4-FFF2-40B4-BE49-F238E27FC236}">
                <a16:creationId xmlns:a16="http://schemas.microsoft.com/office/drawing/2014/main" id="{0F77E487-AE3C-E3D5-CF24-37B63E8703FB}"/>
              </a:ext>
            </a:extLst>
          </p:cNvPr>
          <p:cNvSpPr>
            <a:spLocks noGrp="1"/>
          </p:cNvSpPr>
          <p:nvPr>
            <p:ph type="sldNum" sz="quarter" idx="12"/>
          </p:nvPr>
        </p:nvSpPr>
        <p:spPr/>
        <p:txBody>
          <a:bodyPr/>
          <a:lstStyle>
            <a:lvl1pPr>
              <a:defRPr/>
            </a:lvl1pPr>
          </a:lstStyle>
          <a:p>
            <a:pPr>
              <a:defRPr/>
            </a:pPr>
            <a:fld id="{26E45292-475A-7B49-BFE4-5940D57F8F77}" type="slidenum">
              <a:rPr lang="fr-FR" altLang="fr-FR"/>
              <a:pPr>
                <a:defRPr/>
              </a:pPr>
              <a:t>‹N°›</a:t>
            </a:fld>
            <a:endParaRPr lang="fr-FR" altLang="fr-FR"/>
          </a:p>
        </p:txBody>
      </p:sp>
    </p:spTree>
    <p:extLst>
      <p:ext uri="{BB962C8B-B14F-4D97-AF65-F5344CB8AC3E}">
        <p14:creationId xmlns:p14="http://schemas.microsoft.com/office/powerpoint/2010/main" val="27398665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du conten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Modifiez les styles du texte du masque</a:t>
            </a:r>
          </a:p>
        </p:txBody>
      </p:sp>
      <p:sp>
        <p:nvSpPr>
          <p:cNvPr id="5" name="Espace réservé de la date 3">
            <a:extLst>
              <a:ext uri="{FF2B5EF4-FFF2-40B4-BE49-F238E27FC236}">
                <a16:creationId xmlns:a16="http://schemas.microsoft.com/office/drawing/2014/main" id="{DAB06C03-D289-74A8-C982-975BFF5ACD7A}"/>
              </a:ext>
            </a:extLst>
          </p:cNvPr>
          <p:cNvSpPr>
            <a:spLocks noGrp="1"/>
          </p:cNvSpPr>
          <p:nvPr>
            <p:ph type="dt" sz="half" idx="10"/>
          </p:nvPr>
        </p:nvSpPr>
        <p:spPr/>
        <p:txBody>
          <a:bodyPr/>
          <a:lstStyle>
            <a:lvl1pPr>
              <a:defRPr/>
            </a:lvl1pPr>
          </a:lstStyle>
          <a:p>
            <a:pPr>
              <a:defRPr/>
            </a:pPr>
            <a:fld id="{581C4BFF-EF32-224D-A5D0-77CDFD10936C}" type="datetimeFigureOut">
              <a:rPr lang="fr-FR"/>
              <a:pPr>
                <a:defRPr/>
              </a:pPr>
              <a:t>07/12/2022</a:t>
            </a:fld>
            <a:endParaRPr lang="fr-FR"/>
          </a:p>
        </p:txBody>
      </p:sp>
      <p:sp>
        <p:nvSpPr>
          <p:cNvPr id="6" name="Espace réservé du pied de page 4">
            <a:extLst>
              <a:ext uri="{FF2B5EF4-FFF2-40B4-BE49-F238E27FC236}">
                <a16:creationId xmlns:a16="http://schemas.microsoft.com/office/drawing/2014/main" id="{940D4877-A6C6-D117-4D72-257D2A119B81}"/>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a:extLst>
              <a:ext uri="{FF2B5EF4-FFF2-40B4-BE49-F238E27FC236}">
                <a16:creationId xmlns:a16="http://schemas.microsoft.com/office/drawing/2014/main" id="{E89AE921-1E0F-30DE-C461-FDCCB86A7E02}"/>
              </a:ext>
            </a:extLst>
          </p:cNvPr>
          <p:cNvSpPr>
            <a:spLocks noGrp="1"/>
          </p:cNvSpPr>
          <p:nvPr>
            <p:ph type="sldNum" sz="quarter" idx="12"/>
          </p:nvPr>
        </p:nvSpPr>
        <p:spPr/>
        <p:txBody>
          <a:bodyPr/>
          <a:lstStyle>
            <a:lvl1pPr>
              <a:defRPr/>
            </a:lvl1pPr>
          </a:lstStyle>
          <a:p>
            <a:pPr>
              <a:defRPr/>
            </a:pPr>
            <a:fld id="{6F702D65-5436-AC4A-B684-2ED643F0AD0B}" type="slidenum">
              <a:rPr lang="fr-FR" altLang="fr-FR"/>
              <a:pPr>
                <a:defRPr/>
              </a:pPr>
              <a:t>‹N°›</a:t>
            </a:fld>
            <a:endParaRPr lang="fr-FR" altLang="fr-FR"/>
          </a:p>
        </p:txBody>
      </p:sp>
    </p:spTree>
    <p:extLst>
      <p:ext uri="{BB962C8B-B14F-4D97-AF65-F5344CB8AC3E}">
        <p14:creationId xmlns:p14="http://schemas.microsoft.com/office/powerpoint/2010/main" val="26227840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Modifiez le style du titre</a:t>
            </a:r>
          </a:p>
        </p:txBody>
      </p:sp>
      <p:sp>
        <p:nvSpPr>
          <p:cNvPr id="3" name="Espace réservé pour une image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fr-FR" noProof="0"/>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Modifiez les styles du texte du masque</a:t>
            </a:r>
          </a:p>
        </p:txBody>
      </p:sp>
      <p:sp>
        <p:nvSpPr>
          <p:cNvPr id="5" name="Espace réservé de la date 3">
            <a:extLst>
              <a:ext uri="{FF2B5EF4-FFF2-40B4-BE49-F238E27FC236}">
                <a16:creationId xmlns:a16="http://schemas.microsoft.com/office/drawing/2014/main" id="{CF506127-31D5-8972-03DB-EA9D3F028C27}"/>
              </a:ext>
            </a:extLst>
          </p:cNvPr>
          <p:cNvSpPr>
            <a:spLocks noGrp="1"/>
          </p:cNvSpPr>
          <p:nvPr>
            <p:ph type="dt" sz="half" idx="10"/>
          </p:nvPr>
        </p:nvSpPr>
        <p:spPr/>
        <p:txBody>
          <a:bodyPr/>
          <a:lstStyle>
            <a:lvl1pPr>
              <a:defRPr/>
            </a:lvl1pPr>
          </a:lstStyle>
          <a:p>
            <a:pPr>
              <a:defRPr/>
            </a:pPr>
            <a:fld id="{F0790915-2A01-A84A-8612-718847056F9A}" type="datetimeFigureOut">
              <a:rPr lang="fr-FR"/>
              <a:pPr>
                <a:defRPr/>
              </a:pPr>
              <a:t>07/12/2022</a:t>
            </a:fld>
            <a:endParaRPr lang="fr-FR"/>
          </a:p>
        </p:txBody>
      </p:sp>
      <p:sp>
        <p:nvSpPr>
          <p:cNvPr id="6" name="Espace réservé du pied de page 4">
            <a:extLst>
              <a:ext uri="{FF2B5EF4-FFF2-40B4-BE49-F238E27FC236}">
                <a16:creationId xmlns:a16="http://schemas.microsoft.com/office/drawing/2014/main" id="{CA1EA76C-9D10-A0AF-9352-38B1A44F6B9C}"/>
              </a:ext>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a:extLst>
              <a:ext uri="{FF2B5EF4-FFF2-40B4-BE49-F238E27FC236}">
                <a16:creationId xmlns:a16="http://schemas.microsoft.com/office/drawing/2014/main" id="{316C3FC3-3480-9123-6FC5-C396D3E862BA}"/>
              </a:ext>
            </a:extLst>
          </p:cNvPr>
          <p:cNvSpPr>
            <a:spLocks noGrp="1"/>
          </p:cNvSpPr>
          <p:nvPr>
            <p:ph type="sldNum" sz="quarter" idx="12"/>
          </p:nvPr>
        </p:nvSpPr>
        <p:spPr/>
        <p:txBody>
          <a:bodyPr/>
          <a:lstStyle>
            <a:lvl1pPr>
              <a:defRPr/>
            </a:lvl1pPr>
          </a:lstStyle>
          <a:p>
            <a:pPr>
              <a:defRPr/>
            </a:pPr>
            <a:fld id="{695C3B8C-4A79-304A-B168-C928791F6CBD}" type="slidenum">
              <a:rPr lang="fr-FR" altLang="fr-FR"/>
              <a:pPr>
                <a:defRPr/>
              </a:pPr>
              <a:t>‹N°›</a:t>
            </a:fld>
            <a:endParaRPr lang="fr-FR" altLang="fr-FR"/>
          </a:p>
        </p:txBody>
      </p:sp>
    </p:spTree>
    <p:extLst>
      <p:ext uri="{BB962C8B-B14F-4D97-AF65-F5344CB8AC3E}">
        <p14:creationId xmlns:p14="http://schemas.microsoft.com/office/powerpoint/2010/main" val="3200103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6CFAE86-8B3F-87FD-A52C-17E1397E8AFE}"/>
              </a:ext>
            </a:extLst>
          </p:cNvPr>
          <p:cNvSpPr>
            <a:spLocks noGrp="1"/>
          </p:cNvSpPr>
          <p:nvPr>
            <p:ph type="dt" sz="half" idx="10"/>
          </p:nvPr>
        </p:nvSpPr>
        <p:spPr/>
        <p:txBody>
          <a:bodyPr/>
          <a:lstStyle>
            <a:lvl1pPr>
              <a:defRPr/>
            </a:lvl1pPr>
          </a:lstStyle>
          <a:p>
            <a:pPr>
              <a:defRPr/>
            </a:pPr>
            <a:fld id="{53196C72-EB2E-FC4E-92A6-64C489E9B8FB}" type="datetimeFigureOut">
              <a:rPr lang="fr-FR"/>
              <a:pPr>
                <a:defRPr/>
              </a:pPr>
              <a:t>07/12/2022</a:t>
            </a:fld>
            <a:endParaRPr lang="fr-FR"/>
          </a:p>
        </p:txBody>
      </p:sp>
      <p:sp>
        <p:nvSpPr>
          <p:cNvPr id="5" name="Espace réservé du pied de page 4">
            <a:extLst>
              <a:ext uri="{FF2B5EF4-FFF2-40B4-BE49-F238E27FC236}">
                <a16:creationId xmlns:a16="http://schemas.microsoft.com/office/drawing/2014/main" id="{26187A0D-5B66-F201-5014-7697BAC357D8}"/>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4C5A2FBD-1446-DA20-A3D9-C739C7092B73}"/>
              </a:ext>
            </a:extLst>
          </p:cNvPr>
          <p:cNvSpPr>
            <a:spLocks noGrp="1"/>
          </p:cNvSpPr>
          <p:nvPr>
            <p:ph type="sldNum" sz="quarter" idx="12"/>
          </p:nvPr>
        </p:nvSpPr>
        <p:spPr/>
        <p:txBody>
          <a:bodyPr/>
          <a:lstStyle>
            <a:lvl1pPr>
              <a:defRPr/>
            </a:lvl1pPr>
          </a:lstStyle>
          <a:p>
            <a:pPr>
              <a:defRPr/>
            </a:pPr>
            <a:fld id="{7F479CC3-03D9-E347-A421-D126828B9B57}" type="slidenum">
              <a:rPr lang="fr-FR" altLang="fr-FR"/>
              <a:pPr>
                <a:defRPr/>
              </a:pPr>
              <a:t>‹N°›</a:t>
            </a:fld>
            <a:endParaRPr lang="fr-FR" altLang="fr-FR"/>
          </a:p>
        </p:txBody>
      </p:sp>
    </p:spTree>
    <p:extLst>
      <p:ext uri="{BB962C8B-B14F-4D97-AF65-F5344CB8AC3E}">
        <p14:creationId xmlns:p14="http://schemas.microsoft.com/office/powerpoint/2010/main" val="31085758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365125"/>
            <a:ext cx="1971675"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28650" y="365125"/>
            <a:ext cx="58007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E51FE64-5438-954C-F9CB-4C4C098F557C}"/>
              </a:ext>
            </a:extLst>
          </p:cNvPr>
          <p:cNvSpPr>
            <a:spLocks noGrp="1"/>
          </p:cNvSpPr>
          <p:nvPr>
            <p:ph type="dt" sz="half" idx="10"/>
          </p:nvPr>
        </p:nvSpPr>
        <p:spPr/>
        <p:txBody>
          <a:bodyPr/>
          <a:lstStyle>
            <a:lvl1pPr>
              <a:defRPr/>
            </a:lvl1pPr>
          </a:lstStyle>
          <a:p>
            <a:pPr>
              <a:defRPr/>
            </a:pPr>
            <a:fld id="{3D0883D3-C874-464F-A85C-F3D2A46B4B7D}" type="datetimeFigureOut">
              <a:rPr lang="fr-FR"/>
              <a:pPr>
                <a:defRPr/>
              </a:pPr>
              <a:t>07/12/2022</a:t>
            </a:fld>
            <a:endParaRPr lang="fr-FR"/>
          </a:p>
        </p:txBody>
      </p:sp>
      <p:sp>
        <p:nvSpPr>
          <p:cNvPr id="5" name="Espace réservé du pied de page 4">
            <a:extLst>
              <a:ext uri="{FF2B5EF4-FFF2-40B4-BE49-F238E27FC236}">
                <a16:creationId xmlns:a16="http://schemas.microsoft.com/office/drawing/2014/main" id="{65359E87-9BE2-C914-6C53-8BA5DBC37B4E}"/>
              </a:ext>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16:creationId xmlns:a16="http://schemas.microsoft.com/office/drawing/2014/main" id="{7750E12E-643B-350A-BA33-BA780E3A0616}"/>
              </a:ext>
            </a:extLst>
          </p:cNvPr>
          <p:cNvSpPr>
            <a:spLocks noGrp="1"/>
          </p:cNvSpPr>
          <p:nvPr>
            <p:ph type="sldNum" sz="quarter" idx="12"/>
          </p:nvPr>
        </p:nvSpPr>
        <p:spPr/>
        <p:txBody>
          <a:bodyPr/>
          <a:lstStyle>
            <a:lvl1pPr>
              <a:defRPr/>
            </a:lvl1pPr>
          </a:lstStyle>
          <a:p>
            <a:pPr>
              <a:defRPr/>
            </a:pPr>
            <a:fld id="{00FE4387-1389-3A41-8D62-54060AEFB57C}" type="slidenum">
              <a:rPr lang="fr-FR" altLang="fr-FR"/>
              <a:pPr>
                <a:defRPr/>
              </a:pPr>
              <a:t>‹N°›</a:t>
            </a:fld>
            <a:endParaRPr lang="fr-FR" altLang="fr-FR"/>
          </a:p>
        </p:txBody>
      </p:sp>
    </p:spTree>
    <p:extLst>
      <p:ext uri="{BB962C8B-B14F-4D97-AF65-F5344CB8AC3E}">
        <p14:creationId xmlns:p14="http://schemas.microsoft.com/office/powerpoint/2010/main" val="892909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Freeform 8">
            <a:extLst>
              <a:ext uri="{FF2B5EF4-FFF2-40B4-BE49-F238E27FC236}">
                <a16:creationId xmlns:a16="http://schemas.microsoft.com/office/drawing/2014/main" id="{093387DC-63EE-63F7-D2EB-DB267D8971C8}"/>
              </a:ext>
            </a:extLst>
          </p:cNvPr>
          <p:cNvSpPr>
            <a:spLocks/>
          </p:cNvSpPr>
          <p:nvPr/>
        </p:nvSpPr>
        <p:spPr bwMode="auto">
          <a:xfrm>
            <a:off x="-31750" y="4321175"/>
            <a:ext cx="1395413" cy="781050"/>
          </a:xfrm>
          <a:custGeom>
            <a:avLst/>
            <a:gdLst>
              <a:gd name="T0" fmla="*/ 2147483646 w 8042"/>
              <a:gd name="T1" fmla="*/ 2147483646 h 10000"/>
              <a:gd name="T2" fmla="*/ 2147483646 w 8042"/>
              <a:gd name="T3" fmla="*/ 2147483646 h 10000"/>
              <a:gd name="T4" fmla="*/ 2147483646 w 8042"/>
              <a:gd name="T5" fmla="*/ 2147483646 h 10000"/>
              <a:gd name="T6" fmla="*/ 2147483646 w 8042"/>
              <a:gd name="T7" fmla="*/ 2147483646 h 10000"/>
              <a:gd name="T8" fmla="*/ 2147483646 w 8042"/>
              <a:gd name="T9" fmla="*/ 2147483646 h 10000"/>
              <a:gd name="T10" fmla="*/ 2147483646 w 8042"/>
              <a:gd name="T11" fmla="*/ 2147483646 h 10000"/>
              <a:gd name="T12" fmla="*/ 2147483646 w 8042"/>
              <a:gd name="T13" fmla="*/ 2147483646 h 10000"/>
              <a:gd name="T14" fmla="*/ 2147483646 w 8042"/>
              <a:gd name="T15" fmla="*/ 2147483646 h 10000"/>
              <a:gd name="T16" fmla="*/ 2147483646 w 8042"/>
              <a:gd name="T17" fmla="*/ 0 h 10000"/>
              <a:gd name="T18" fmla="*/ 0 w 8042"/>
              <a:gd name="T19" fmla="*/ 2147483646 h 10000"/>
              <a:gd name="T20" fmla="*/ 2147483646 w 8042"/>
              <a:gd name="T21" fmla="*/ 2147483646 h 1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1942416" y="4777380"/>
            <a:ext cx="6600451"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5" name="Date Placeholder 3">
            <a:extLst>
              <a:ext uri="{FF2B5EF4-FFF2-40B4-BE49-F238E27FC236}">
                <a16:creationId xmlns:a16="http://schemas.microsoft.com/office/drawing/2014/main" id="{A44344A6-6E92-5C0C-2C1C-8288CC185527}"/>
              </a:ext>
            </a:extLst>
          </p:cNvPr>
          <p:cNvSpPr>
            <a:spLocks noGrp="1"/>
          </p:cNvSpPr>
          <p:nvPr>
            <p:ph type="dt" sz="half" idx="10"/>
          </p:nvPr>
        </p:nvSpPr>
        <p:spPr/>
        <p:txBody>
          <a:bodyPr/>
          <a:lstStyle>
            <a:lvl1pPr>
              <a:defRPr/>
            </a:lvl1pPr>
          </a:lstStyle>
          <a:p>
            <a:pPr>
              <a:defRPr/>
            </a:pPr>
            <a:fld id="{7E0A1939-8652-CC4D-A2D5-30D1C406646B}" type="datetimeFigureOut">
              <a:rPr lang="fr-FR"/>
              <a:pPr>
                <a:defRPr/>
              </a:pPr>
              <a:t>07/12/2022</a:t>
            </a:fld>
            <a:endParaRPr lang="fr-FR"/>
          </a:p>
        </p:txBody>
      </p:sp>
      <p:sp>
        <p:nvSpPr>
          <p:cNvPr id="6" name="Footer Placeholder 4">
            <a:extLst>
              <a:ext uri="{FF2B5EF4-FFF2-40B4-BE49-F238E27FC236}">
                <a16:creationId xmlns:a16="http://schemas.microsoft.com/office/drawing/2014/main" id="{9580C949-8B0F-685A-62F3-646174B69011}"/>
              </a:ext>
            </a:extLst>
          </p:cNvPr>
          <p:cNvSpPr>
            <a:spLocks noGrp="1"/>
          </p:cNvSpPr>
          <p:nvPr>
            <p:ph type="ftr" sz="quarter" idx="11"/>
          </p:nvPr>
        </p:nvSpPr>
        <p:spPr/>
        <p:txBody>
          <a:bodyPr/>
          <a:lstStyle>
            <a:lvl1pPr>
              <a:defRPr/>
            </a:lvl1pPr>
          </a:lstStyle>
          <a:p>
            <a:pPr>
              <a:defRPr/>
            </a:pPr>
            <a:endParaRPr lang="fr-FR"/>
          </a:p>
        </p:txBody>
      </p:sp>
      <p:sp>
        <p:nvSpPr>
          <p:cNvPr id="7" name="Slide Number Placeholder 5">
            <a:extLst>
              <a:ext uri="{FF2B5EF4-FFF2-40B4-BE49-F238E27FC236}">
                <a16:creationId xmlns:a16="http://schemas.microsoft.com/office/drawing/2014/main" id="{CF0669EB-5C79-B004-3335-8EB1E7DEBB57}"/>
              </a:ext>
            </a:extLst>
          </p:cNvPr>
          <p:cNvSpPr>
            <a:spLocks noGrp="1"/>
          </p:cNvSpPr>
          <p:nvPr>
            <p:ph type="sldNum" sz="quarter" idx="12"/>
          </p:nvPr>
        </p:nvSpPr>
        <p:spPr>
          <a:xfrm>
            <a:off x="423863" y="4529138"/>
            <a:ext cx="584200" cy="365125"/>
          </a:xfrm>
        </p:spPr>
        <p:txBody>
          <a:bodyPr/>
          <a:lstStyle>
            <a:lvl1pPr>
              <a:defRPr/>
            </a:lvl1pPr>
          </a:lstStyle>
          <a:p>
            <a:pPr>
              <a:defRPr/>
            </a:pPr>
            <a:fld id="{4DB37742-E4D9-1F49-88B5-E3CE38CFD030}" type="slidenum">
              <a:rPr lang="fr-FR" altLang="fr-FR"/>
              <a:pPr>
                <a:defRPr/>
              </a:pPr>
              <a:t>‹N°›</a:t>
            </a:fld>
            <a:endParaRPr lang="fr-FR" altLang="fr-FR"/>
          </a:p>
        </p:txBody>
      </p:sp>
    </p:spTree>
    <p:extLst>
      <p:ext uri="{BB962C8B-B14F-4D97-AF65-F5344CB8AC3E}">
        <p14:creationId xmlns:p14="http://schemas.microsoft.com/office/powerpoint/2010/main" val="3279882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0D86FCD8-BD85-B3CD-2BF6-76C9C50133C1}"/>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 name="Title 1"/>
          <p:cNvSpPr>
            <a:spLocks noGrp="1"/>
          </p:cNvSpPr>
          <p:nvPr>
            <p:ph type="title"/>
          </p:nvPr>
        </p:nvSpPr>
        <p:spPr>
          <a:xfrm>
            <a:off x="1945201" y="624110"/>
            <a:ext cx="6589199" cy="1280890"/>
          </a:xfrm>
        </p:spPr>
        <p:txBody>
          <a:bodyPr/>
          <a:lstStyle/>
          <a:p>
            <a:r>
              <a:rPr lang="fr-FR"/>
              <a:t>Modifiez le style du titre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3">
            <a:extLst>
              <a:ext uri="{FF2B5EF4-FFF2-40B4-BE49-F238E27FC236}">
                <a16:creationId xmlns:a16="http://schemas.microsoft.com/office/drawing/2014/main" id="{CC54840D-BF31-0D80-891E-7B9A1D4157F6}"/>
              </a:ext>
            </a:extLst>
          </p:cNvPr>
          <p:cNvSpPr>
            <a:spLocks noGrp="1"/>
          </p:cNvSpPr>
          <p:nvPr>
            <p:ph type="dt" sz="half" idx="10"/>
          </p:nvPr>
        </p:nvSpPr>
        <p:spPr/>
        <p:txBody>
          <a:bodyPr/>
          <a:lstStyle>
            <a:lvl1pPr>
              <a:defRPr/>
            </a:lvl1pPr>
          </a:lstStyle>
          <a:p>
            <a:pPr>
              <a:defRPr/>
            </a:pPr>
            <a:fld id="{679B6DD2-E5D6-EA4A-8022-5B0529360B82}" type="datetimeFigureOut">
              <a:rPr lang="fr-FR"/>
              <a:pPr>
                <a:defRPr/>
              </a:pPr>
              <a:t>07/12/2022</a:t>
            </a:fld>
            <a:endParaRPr lang="fr-FR"/>
          </a:p>
        </p:txBody>
      </p:sp>
      <p:sp>
        <p:nvSpPr>
          <p:cNvPr id="6" name="Footer Placeholder 4">
            <a:extLst>
              <a:ext uri="{FF2B5EF4-FFF2-40B4-BE49-F238E27FC236}">
                <a16:creationId xmlns:a16="http://schemas.microsoft.com/office/drawing/2014/main" id="{D4CF00BF-EAEE-D259-1459-914B838AF4F0}"/>
              </a:ext>
            </a:extLst>
          </p:cNvPr>
          <p:cNvSpPr>
            <a:spLocks noGrp="1"/>
          </p:cNvSpPr>
          <p:nvPr>
            <p:ph type="ftr" sz="quarter" idx="11"/>
          </p:nvPr>
        </p:nvSpPr>
        <p:spPr/>
        <p:txBody>
          <a:bodyPr/>
          <a:lstStyle>
            <a:lvl1pPr>
              <a:defRPr/>
            </a:lvl1pPr>
          </a:lstStyle>
          <a:p>
            <a:pPr>
              <a:defRPr/>
            </a:pPr>
            <a:endParaRPr lang="fr-FR"/>
          </a:p>
        </p:txBody>
      </p:sp>
      <p:sp>
        <p:nvSpPr>
          <p:cNvPr id="7" name="Slide Number Placeholder 5">
            <a:extLst>
              <a:ext uri="{FF2B5EF4-FFF2-40B4-BE49-F238E27FC236}">
                <a16:creationId xmlns:a16="http://schemas.microsoft.com/office/drawing/2014/main" id="{7B7190F5-30B2-27A4-4DE4-38B6EB4DABC1}"/>
              </a:ext>
            </a:extLst>
          </p:cNvPr>
          <p:cNvSpPr>
            <a:spLocks noGrp="1"/>
          </p:cNvSpPr>
          <p:nvPr>
            <p:ph type="sldNum" sz="quarter" idx="12"/>
          </p:nvPr>
        </p:nvSpPr>
        <p:spPr/>
        <p:txBody>
          <a:bodyPr/>
          <a:lstStyle>
            <a:lvl1pPr>
              <a:defRPr/>
            </a:lvl1pPr>
          </a:lstStyle>
          <a:p>
            <a:pPr>
              <a:defRPr/>
            </a:pPr>
            <a:fld id="{8B936C70-B0BD-984B-ACD9-F44A8F4713B2}" type="slidenum">
              <a:rPr lang="fr-FR" altLang="fr-FR"/>
              <a:pPr>
                <a:defRPr/>
              </a:pPr>
              <a:t>‹N°›</a:t>
            </a:fld>
            <a:endParaRPr lang="fr-FR" altLang="fr-FR"/>
          </a:p>
        </p:txBody>
      </p:sp>
    </p:spTree>
    <p:extLst>
      <p:ext uri="{BB962C8B-B14F-4D97-AF65-F5344CB8AC3E}">
        <p14:creationId xmlns:p14="http://schemas.microsoft.com/office/powerpoint/2010/main" val="40806649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CA75ED77-6048-26B8-D9D9-45419AB5B3F6}"/>
              </a:ext>
            </a:extLst>
          </p:cNvPr>
          <p:cNvSpPr>
            <a:spLocks/>
          </p:cNvSpPr>
          <p:nvPr/>
        </p:nvSpPr>
        <p:spPr bwMode="auto">
          <a:xfrm flipV="1">
            <a:off x="0" y="3167063"/>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942415" y="3581400"/>
            <a:ext cx="6591985"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5" name="Date Placeholder 3">
            <a:extLst>
              <a:ext uri="{FF2B5EF4-FFF2-40B4-BE49-F238E27FC236}">
                <a16:creationId xmlns:a16="http://schemas.microsoft.com/office/drawing/2014/main" id="{48E100BE-49BA-CAE0-9083-C572CEE5C918}"/>
              </a:ext>
            </a:extLst>
          </p:cNvPr>
          <p:cNvSpPr>
            <a:spLocks noGrp="1"/>
          </p:cNvSpPr>
          <p:nvPr>
            <p:ph type="dt" sz="half" idx="10"/>
          </p:nvPr>
        </p:nvSpPr>
        <p:spPr/>
        <p:txBody>
          <a:bodyPr/>
          <a:lstStyle>
            <a:lvl1pPr>
              <a:defRPr/>
            </a:lvl1pPr>
          </a:lstStyle>
          <a:p>
            <a:pPr>
              <a:defRPr/>
            </a:pPr>
            <a:fld id="{B78F04FD-E829-E54F-8542-4810C2C6CB27}" type="datetimeFigureOut">
              <a:rPr lang="fr-FR"/>
              <a:pPr>
                <a:defRPr/>
              </a:pPr>
              <a:t>07/12/2022</a:t>
            </a:fld>
            <a:endParaRPr lang="fr-FR"/>
          </a:p>
        </p:txBody>
      </p:sp>
      <p:sp>
        <p:nvSpPr>
          <p:cNvPr id="6" name="Footer Placeholder 4">
            <a:extLst>
              <a:ext uri="{FF2B5EF4-FFF2-40B4-BE49-F238E27FC236}">
                <a16:creationId xmlns:a16="http://schemas.microsoft.com/office/drawing/2014/main" id="{3479275F-0315-5962-FE85-11C875EC191A}"/>
              </a:ext>
            </a:extLst>
          </p:cNvPr>
          <p:cNvSpPr>
            <a:spLocks noGrp="1"/>
          </p:cNvSpPr>
          <p:nvPr>
            <p:ph type="ftr" sz="quarter" idx="11"/>
          </p:nvPr>
        </p:nvSpPr>
        <p:spPr/>
        <p:txBody>
          <a:bodyPr/>
          <a:lstStyle>
            <a:lvl1pPr>
              <a:defRPr/>
            </a:lvl1pPr>
          </a:lstStyle>
          <a:p>
            <a:pPr>
              <a:defRPr/>
            </a:pPr>
            <a:endParaRPr lang="fr-FR"/>
          </a:p>
        </p:txBody>
      </p:sp>
      <p:sp>
        <p:nvSpPr>
          <p:cNvPr id="7" name="Slide Number Placeholder 5">
            <a:extLst>
              <a:ext uri="{FF2B5EF4-FFF2-40B4-BE49-F238E27FC236}">
                <a16:creationId xmlns:a16="http://schemas.microsoft.com/office/drawing/2014/main" id="{B2B0395D-8411-F037-C126-9DACB698D690}"/>
              </a:ext>
            </a:extLst>
          </p:cNvPr>
          <p:cNvSpPr>
            <a:spLocks noGrp="1"/>
          </p:cNvSpPr>
          <p:nvPr>
            <p:ph type="sldNum" sz="quarter" idx="12"/>
          </p:nvPr>
        </p:nvSpPr>
        <p:spPr>
          <a:xfrm>
            <a:off x="511175" y="3244850"/>
            <a:ext cx="585788" cy="365125"/>
          </a:xfrm>
        </p:spPr>
        <p:txBody>
          <a:bodyPr/>
          <a:lstStyle>
            <a:lvl1pPr>
              <a:defRPr/>
            </a:lvl1pPr>
          </a:lstStyle>
          <a:p>
            <a:pPr>
              <a:defRPr/>
            </a:pPr>
            <a:fld id="{43181AD4-A1AB-564E-B87D-5511C0F448E0}" type="slidenum">
              <a:rPr lang="fr-FR" altLang="fr-FR"/>
              <a:pPr>
                <a:defRPr/>
              </a:pPr>
              <a:t>‹N°›</a:t>
            </a:fld>
            <a:endParaRPr lang="fr-FR" altLang="fr-FR"/>
          </a:p>
        </p:txBody>
      </p:sp>
    </p:spTree>
    <p:extLst>
      <p:ext uri="{BB962C8B-B14F-4D97-AF65-F5344CB8AC3E}">
        <p14:creationId xmlns:p14="http://schemas.microsoft.com/office/powerpoint/2010/main" val="2613133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256743D8-9516-2D56-916B-0435435B766B}"/>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a:extLst>
              <a:ext uri="{FF2B5EF4-FFF2-40B4-BE49-F238E27FC236}">
                <a16:creationId xmlns:a16="http://schemas.microsoft.com/office/drawing/2014/main" id="{BE5D0405-1867-2FF5-5E21-8DAA78CD2927}"/>
              </a:ext>
            </a:extLst>
          </p:cNvPr>
          <p:cNvSpPr>
            <a:spLocks noGrp="1"/>
          </p:cNvSpPr>
          <p:nvPr>
            <p:ph type="dt" sz="half" idx="10"/>
          </p:nvPr>
        </p:nvSpPr>
        <p:spPr/>
        <p:txBody>
          <a:bodyPr/>
          <a:lstStyle>
            <a:lvl1pPr>
              <a:defRPr/>
            </a:lvl1pPr>
          </a:lstStyle>
          <a:p>
            <a:pPr>
              <a:defRPr/>
            </a:pPr>
            <a:fld id="{2F6649EF-9C0E-8F46-9E70-7D969FAC0F95}" type="datetimeFigureOut">
              <a:rPr lang="fr-FR"/>
              <a:pPr>
                <a:defRPr/>
              </a:pPr>
              <a:t>07/12/2022</a:t>
            </a:fld>
            <a:endParaRPr lang="fr-FR"/>
          </a:p>
        </p:txBody>
      </p:sp>
      <p:sp>
        <p:nvSpPr>
          <p:cNvPr id="6" name="Footer Placeholder 5">
            <a:extLst>
              <a:ext uri="{FF2B5EF4-FFF2-40B4-BE49-F238E27FC236}">
                <a16:creationId xmlns:a16="http://schemas.microsoft.com/office/drawing/2014/main" id="{CFAC1E65-63CC-0574-9A68-529DF9C178FB}"/>
              </a:ext>
            </a:extLst>
          </p:cNvPr>
          <p:cNvSpPr>
            <a:spLocks noGrp="1"/>
          </p:cNvSpPr>
          <p:nvPr>
            <p:ph type="ftr" sz="quarter" idx="11"/>
          </p:nvPr>
        </p:nvSpPr>
        <p:spPr/>
        <p:txBody>
          <a:bodyPr/>
          <a:lstStyle>
            <a:lvl1pPr>
              <a:defRPr/>
            </a:lvl1pPr>
          </a:lstStyle>
          <a:p>
            <a:pPr>
              <a:defRPr/>
            </a:pPr>
            <a:endParaRPr lang="fr-FR"/>
          </a:p>
        </p:txBody>
      </p:sp>
      <p:sp>
        <p:nvSpPr>
          <p:cNvPr id="7" name="Slide Number Placeholder 5">
            <a:extLst>
              <a:ext uri="{FF2B5EF4-FFF2-40B4-BE49-F238E27FC236}">
                <a16:creationId xmlns:a16="http://schemas.microsoft.com/office/drawing/2014/main" id="{48B75FFA-A8D9-C6E4-54F8-D64D0E2B544A}"/>
              </a:ext>
            </a:extLst>
          </p:cNvPr>
          <p:cNvSpPr>
            <a:spLocks noGrp="1"/>
          </p:cNvSpPr>
          <p:nvPr>
            <p:ph type="sldNum" sz="quarter" idx="12"/>
          </p:nvPr>
        </p:nvSpPr>
        <p:spPr/>
        <p:txBody>
          <a:bodyPr/>
          <a:lstStyle>
            <a:lvl1pPr>
              <a:defRPr/>
            </a:lvl1pPr>
          </a:lstStyle>
          <a:p>
            <a:pPr>
              <a:defRPr/>
            </a:pPr>
            <a:fld id="{DFA5BCE7-0D46-274C-9218-FF481397E684}" type="slidenum">
              <a:rPr lang="fr-FR" altLang="fr-FR"/>
              <a:pPr>
                <a:defRPr/>
              </a:pPr>
              <a:t>‹N°›</a:t>
            </a:fld>
            <a:endParaRPr lang="fr-FR" altLang="fr-FR"/>
          </a:p>
        </p:txBody>
      </p:sp>
    </p:spTree>
    <p:extLst>
      <p:ext uri="{BB962C8B-B14F-4D97-AF65-F5344CB8AC3E}">
        <p14:creationId xmlns:p14="http://schemas.microsoft.com/office/powerpoint/2010/main" val="28523642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695AE4D7-6DE6-4451-9248-6C9512BDFA40}"/>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a:extLst>
              <a:ext uri="{FF2B5EF4-FFF2-40B4-BE49-F238E27FC236}">
                <a16:creationId xmlns:a16="http://schemas.microsoft.com/office/drawing/2014/main" id="{819B8150-CC71-81A5-A2E1-6058ADA77FC9}"/>
              </a:ext>
            </a:extLst>
          </p:cNvPr>
          <p:cNvSpPr>
            <a:spLocks noGrp="1"/>
          </p:cNvSpPr>
          <p:nvPr>
            <p:ph type="dt" sz="half" idx="10"/>
          </p:nvPr>
        </p:nvSpPr>
        <p:spPr/>
        <p:txBody>
          <a:bodyPr/>
          <a:lstStyle>
            <a:lvl1pPr>
              <a:defRPr/>
            </a:lvl1pPr>
          </a:lstStyle>
          <a:p>
            <a:pPr>
              <a:defRPr/>
            </a:pPr>
            <a:fld id="{1B2CABCF-76F2-F644-B62C-E4C6391B1B79}" type="datetimeFigureOut">
              <a:rPr lang="fr-FR"/>
              <a:pPr>
                <a:defRPr/>
              </a:pPr>
              <a:t>07/12/2022</a:t>
            </a:fld>
            <a:endParaRPr lang="fr-FR"/>
          </a:p>
        </p:txBody>
      </p:sp>
      <p:sp>
        <p:nvSpPr>
          <p:cNvPr id="8" name="Footer Placeholder 7">
            <a:extLst>
              <a:ext uri="{FF2B5EF4-FFF2-40B4-BE49-F238E27FC236}">
                <a16:creationId xmlns:a16="http://schemas.microsoft.com/office/drawing/2014/main" id="{32F795DD-EC1E-E146-7151-F7A1D0EAF371}"/>
              </a:ext>
            </a:extLst>
          </p:cNvPr>
          <p:cNvSpPr>
            <a:spLocks noGrp="1"/>
          </p:cNvSpPr>
          <p:nvPr>
            <p:ph type="ftr" sz="quarter" idx="11"/>
          </p:nvPr>
        </p:nvSpPr>
        <p:spPr/>
        <p:txBody>
          <a:bodyPr/>
          <a:lstStyle>
            <a:lvl1pPr>
              <a:defRPr/>
            </a:lvl1pPr>
          </a:lstStyle>
          <a:p>
            <a:pPr>
              <a:defRPr/>
            </a:pPr>
            <a:endParaRPr lang="fr-FR"/>
          </a:p>
        </p:txBody>
      </p:sp>
      <p:sp>
        <p:nvSpPr>
          <p:cNvPr id="9" name="Slide Number Placeholder 5">
            <a:extLst>
              <a:ext uri="{FF2B5EF4-FFF2-40B4-BE49-F238E27FC236}">
                <a16:creationId xmlns:a16="http://schemas.microsoft.com/office/drawing/2014/main" id="{7D0C3CA8-66BF-4DE6-E193-170D6A2C7A86}"/>
              </a:ext>
            </a:extLst>
          </p:cNvPr>
          <p:cNvSpPr>
            <a:spLocks noGrp="1"/>
          </p:cNvSpPr>
          <p:nvPr>
            <p:ph type="sldNum" sz="quarter" idx="12"/>
          </p:nvPr>
        </p:nvSpPr>
        <p:spPr/>
        <p:txBody>
          <a:bodyPr/>
          <a:lstStyle>
            <a:lvl1pPr>
              <a:defRPr/>
            </a:lvl1pPr>
          </a:lstStyle>
          <a:p>
            <a:pPr>
              <a:defRPr/>
            </a:pPr>
            <a:fld id="{3FCB4017-9386-774D-BAE4-071408D39D03}" type="slidenum">
              <a:rPr lang="fr-FR" altLang="fr-FR"/>
              <a:pPr>
                <a:defRPr/>
              </a:pPr>
              <a:t>‹N°›</a:t>
            </a:fld>
            <a:endParaRPr lang="fr-FR" altLang="fr-FR"/>
          </a:p>
        </p:txBody>
      </p:sp>
    </p:spTree>
    <p:extLst>
      <p:ext uri="{BB962C8B-B14F-4D97-AF65-F5344CB8AC3E}">
        <p14:creationId xmlns:p14="http://schemas.microsoft.com/office/powerpoint/2010/main" val="14008796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C712D884-3592-97A3-2B76-36B341EF6058}"/>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 name="Title 1"/>
          <p:cNvSpPr>
            <a:spLocks noGrp="1"/>
          </p:cNvSpPr>
          <p:nvPr>
            <p:ph type="title"/>
          </p:nvPr>
        </p:nvSpPr>
        <p:spPr>
          <a:xfrm>
            <a:off x="1945200" y="624110"/>
            <a:ext cx="6589200" cy="1280890"/>
          </a:xfrm>
        </p:spPr>
        <p:txBody>
          <a:bodyPr/>
          <a:lstStyle/>
          <a:p>
            <a:r>
              <a:rPr lang="fr-FR"/>
              <a:t>Modifiez le style du titre</a:t>
            </a:r>
            <a:endParaRPr lang="en-US" dirty="0"/>
          </a:p>
        </p:txBody>
      </p:sp>
      <p:sp>
        <p:nvSpPr>
          <p:cNvPr id="4" name="Date Placeholder 2">
            <a:extLst>
              <a:ext uri="{FF2B5EF4-FFF2-40B4-BE49-F238E27FC236}">
                <a16:creationId xmlns:a16="http://schemas.microsoft.com/office/drawing/2014/main" id="{786C53CF-679A-CB62-C0AB-2CA1EA054824}"/>
              </a:ext>
            </a:extLst>
          </p:cNvPr>
          <p:cNvSpPr>
            <a:spLocks noGrp="1"/>
          </p:cNvSpPr>
          <p:nvPr>
            <p:ph type="dt" sz="half" idx="10"/>
          </p:nvPr>
        </p:nvSpPr>
        <p:spPr/>
        <p:txBody>
          <a:bodyPr/>
          <a:lstStyle>
            <a:lvl1pPr>
              <a:defRPr/>
            </a:lvl1pPr>
          </a:lstStyle>
          <a:p>
            <a:pPr>
              <a:defRPr/>
            </a:pPr>
            <a:fld id="{D170FC4F-6AFB-8149-B0DB-257305099BE5}" type="datetimeFigureOut">
              <a:rPr lang="fr-FR"/>
              <a:pPr>
                <a:defRPr/>
              </a:pPr>
              <a:t>07/12/2022</a:t>
            </a:fld>
            <a:endParaRPr lang="fr-FR"/>
          </a:p>
        </p:txBody>
      </p:sp>
      <p:sp>
        <p:nvSpPr>
          <p:cNvPr id="5" name="Footer Placeholder 3">
            <a:extLst>
              <a:ext uri="{FF2B5EF4-FFF2-40B4-BE49-F238E27FC236}">
                <a16:creationId xmlns:a16="http://schemas.microsoft.com/office/drawing/2014/main" id="{167B8A20-93D0-CF34-37F6-877CEDACB0AB}"/>
              </a:ext>
            </a:extLst>
          </p:cNvPr>
          <p:cNvSpPr>
            <a:spLocks noGrp="1"/>
          </p:cNvSpPr>
          <p:nvPr>
            <p:ph type="ftr" sz="quarter" idx="11"/>
          </p:nvPr>
        </p:nvSpPr>
        <p:spPr/>
        <p:txBody>
          <a:bodyPr/>
          <a:lstStyle>
            <a:lvl1pPr>
              <a:defRPr/>
            </a:lvl1pPr>
          </a:lstStyle>
          <a:p>
            <a:pPr>
              <a:defRPr/>
            </a:pPr>
            <a:endParaRPr lang="fr-FR"/>
          </a:p>
        </p:txBody>
      </p:sp>
      <p:sp>
        <p:nvSpPr>
          <p:cNvPr id="6" name="Slide Number Placeholder 4">
            <a:extLst>
              <a:ext uri="{FF2B5EF4-FFF2-40B4-BE49-F238E27FC236}">
                <a16:creationId xmlns:a16="http://schemas.microsoft.com/office/drawing/2014/main" id="{371548DA-197C-6940-EAA6-2FCE78AF9294}"/>
              </a:ext>
            </a:extLst>
          </p:cNvPr>
          <p:cNvSpPr>
            <a:spLocks noGrp="1"/>
          </p:cNvSpPr>
          <p:nvPr>
            <p:ph type="sldNum" sz="quarter" idx="12"/>
          </p:nvPr>
        </p:nvSpPr>
        <p:spPr/>
        <p:txBody>
          <a:bodyPr/>
          <a:lstStyle>
            <a:lvl1pPr>
              <a:defRPr/>
            </a:lvl1pPr>
          </a:lstStyle>
          <a:p>
            <a:pPr>
              <a:defRPr/>
            </a:pPr>
            <a:fld id="{9D438DD3-2D0D-6E4D-9712-38AD435CA097}" type="slidenum">
              <a:rPr lang="fr-FR" altLang="fr-FR"/>
              <a:pPr>
                <a:defRPr/>
              </a:pPr>
              <a:t>‹N°›</a:t>
            </a:fld>
            <a:endParaRPr lang="fr-FR" altLang="fr-FR"/>
          </a:p>
        </p:txBody>
      </p:sp>
    </p:spTree>
    <p:extLst>
      <p:ext uri="{BB962C8B-B14F-4D97-AF65-F5344CB8AC3E}">
        <p14:creationId xmlns:p14="http://schemas.microsoft.com/office/powerpoint/2010/main" val="33249586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47C288BD-30CD-CEC3-A0BC-801342FBA876}"/>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 name="Date Placeholder 1">
            <a:extLst>
              <a:ext uri="{FF2B5EF4-FFF2-40B4-BE49-F238E27FC236}">
                <a16:creationId xmlns:a16="http://schemas.microsoft.com/office/drawing/2014/main" id="{A79FD90E-CD71-FA9A-0907-4D5C5365726C}"/>
              </a:ext>
            </a:extLst>
          </p:cNvPr>
          <p:cNvSpPr>
            <a:spLocks noGrp="1"/>
          </p:cNvSpPr>
          <p:nvPr>
            <p:ph type="dt" sz="half" idx="10"/>
          </p:nvPr>
        </p:nvSpPr>
        <p:spPr/>
        <p:txBody>
          <a:bodyPr/>
          <a:lstStyle>
            <a:lvl1pPr>
              <a:defRPr/>
            </a:lvl1pPr>
          </a:lstStyle>
          <a:p>
            <a:pPr>
              <a:defRPr/>
            </a:pPr>
            <a:fld id="{97FDAECB-F48D-E144-ACD5-E8C7D6FA0EF3}" type="datetimeFigureOut">
              <a:rPr lang="fr-FR"/>
              <a:pPr>
                <a:defRPr/>
              </a:pPr>
              <a:t>07/12/2022</a:t>
            </a:fld>
            <a:endParaRPr lang="fr-FR"/>
          </a:p>
        </p:txBody>
      </p:sp>
      <p:sp>
        <p:nvSpPr>
          <p:cNvPr id="4" name="Footer Placeholder 2">
            <a:extLst>
              <a:ext uri="{FF2B5EF4-FFF2-40B4-BE49-F238E27FC236}">
                <a16:creationId xmlns:a16="http://schemas.microsoft.com/office/drawing/2014/main" id="{C2F66D88-2631-D740-C26E-6A0F31B60E15}"/>
              </a:ext>
            </a:extLst>
          </p:cNvPr>
          <p:cNvSpPr>
            <a:spLocks noGrp="1"/>
          </p:cNvSpPr>
          <p:nvPr>
            <p:ph type="ftr" sz="quarter" idx="11"/>
          </p:nvPr>
        </p:nvSpPr>
        <p:spPr/>
        <p:txBody>
          <a:bodyPr/>
          <a:lstStyle>
            <a:lvl1pPr>
              <a:defRPr/>
            </a:lvl1pPr>
          </a:lstStyle>
          <a:p>
            <a:pPr>
              <a:defRPr/>
            </a:pPr>
            <a:endParaRPr lang="fr-FR"/>
          </a:p>
        </p:txBody>
      </p:sp>
      <p:sp>
        <p:nvSpPr>
          <p:cNvPr id="5" name="Slide Number Placeholder 3">
            <a:extLst>
              <a:ext uri="{FF2B5EF4-FFF2-40B4-BE49-F238E27FC236}">
                <a16:creationId xmlns:a16="http://schemas.microsoft.com/office/drawing/2014/main" id="{0A8B75FC-5D9D-B55A-82E9-4B34DECE82EA}"/>
              </a:ext>
            </a:extLst>
          </p:cNvPr>
          <p:cNvSpPr>
            <a:spLocks noGrp="1"/>
          </p:cNvSpPr>
          <p:nvPr>
            <p:ph type="sldNum" sz="quarter" idx="12"/>
          </p:nvPr>
        </p:nvSpPr>
        <p:spPr/>
        <p:txBody>
          <a:bodyPr/>
          <a:lstStyle>
            <a:lvl1pPr>
              <a:defRPr/>
            </a:lvl1pPr>
          </a:lstStyle>
          <a:p>
            <a:pPr>
              <a:defRPr/>
            </a:pPr>
            <a:fld id="{43DD3B15-E8D9-F542-B292-9C52A266D733}" type="slidenum">
              <a:rPr lang="fr-FR" altLang="fr-FR"/>
              <a:pPr>
                <a:defRPr/>
              </a:pPr>
              <a:t>‹N°›</a:t>
            </a:fld>
            <a:endParaRPr lang="fr-FR" altLang="fr-FR"/>
          </a:p>
        </p:txBody>
      </p:sp>
    </p:spTree>
    <p:extLst>
      <p:ext uri="{BB962C8B-B14F-4D97-AF65-F5344CB8AC3E}">
        <p14:creationId xmlns:p14="http://schemas.microsoft.com/office/powerpoint/2010/main" val="12247321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FD1A932D-B8D8-561C-7E7C-4AD5F4F646A2}"/>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 name="Title 1"/>
          <p:cNvSpPr>
            <a:spLocks noGrp="1"/>
          </p:cNvSpPr>
          <p:nvPr>
            <p:ph type="title"/>
          </p:nvPr>
        </p:nvSpPr>
        <p:spPr>
          <a:xfrm>
            <a:off x="1942415" y="446088"/>
            <a:ext cx="2629584"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6" name="Date Placeholder 4">
            <a:extLst>
              <a:ext uri="{FF2B5EF4-FFF2-40B4-BE49-F238E27FC236}">
                <a16:creationId xmlns:a16="http://schemas.microsoft.com/office/drawing/2014/main" id="{D615E756-AC56-6003-411D-FDD6D9568ADC}"/>
              </a:ext>
            </a:extLst>
          </p:cNvPr>
          <p:cNvSpPr>
            <a:spLocks noGrp="1"/>
          </p:cNvSpPr>
          <p:nvPr>
            <p:ph type="dt" sz="half" idx="10"/>
          </p:nvPr>
        </p:nvSpPr>
        <p:spPr/>
        <p:txBody>
          <a:bodyPr/>
          <a:lstStyle>
            <a:lvl1pPr>
              <a:defRPr/>
            </a:lvl1pPr>
          </a:lstStyle>
          <a:p>
            <a:pPr>
              <a:defRPr/>
            </a:pPr>
            <a:fld id="{641D0991-EFC5-6546-953A-956247377FB0}" type="datetimeFigureOut">
              <a:rPr lang="fr-FR"/>
              <a:pPr>
                <a:defRPr/>
              </a:pPr>
              <a:t>07/12/2022</a:t>
            </a:fld>
            <a:endParaRPr lang="fr-FR"/>
          </a:p>
        </p:txBody>
      </p:sp>
      <p:sp>
        <p:nvSpPr>
          <p:cNvPr id="7" name="Footer Placeholder 5">
            <a:extLst>
              <a:ext uri="{FF2B5EF4-FFF2-40B4-BE49-F238E27FC236}">
                <a16:creationId xmlns:a16="http://schemas.microsoft.com/office/drawing/2014/main" id="{1CFE436D-08FC-FFB1-EB60-7C316F078D72}"/>
              </a:ext>
            </a:extLst>
          </p:cNvPr>
          <p:cNvSpPr>
            <a:spLocks noGrp="1"/>
          </p:cNvSpPr>
          <p:nvPr>
            <p:ph type="ftr" sz="quarter" idx="11"/>
          </p:nvPr>
        </p:nvSpPr>
        <p:spPr/>
        <p:txBody>
          <a:bodyPr/>
          <a:lstStyle>
            <a:lvl1pPr>
              <a:defRPr/>
            </a:lvl1pPr>
          </a:lstStyle>
          <a:p>
            <a:pPr>
              <a:defRPr/>
            </a:pPr>
            <a:endParaRPr lang="fr-FR"/>
          </a:p>
        </p:txBody>
      </p:sp>
      <p:sp>
        <p:nvSpPr>
          <p:cNvPr id="8" name="Slide Number Placeholder 6">
            <a:extLst>
              <a:ext uri="{FF2B5EF4-FFF2-40B4-BE49-F238E27FC236}">
                <a16:creationId xmlns:a16="http://schemas.microsoft.com/office/drawing/2014/main" id="{B4A5E3CD-9C7D-FF0C-98EA-B8FD4A95D3E7}"/>
              </a:ext>
            </a:extLst>
          </p:cNvPr>
          <p:cNvSpPr>
            <a:spLocks noGrp="1"/>
          </p:cNvSpPr>
          <p:nvPr>
            <p:ph type="sldNum" sz="quarter" idx="12"/>
          </p:nvPr>
        </p:nvSpPr>
        <p:spPr/>
        <p:txBody>
          <a:bodyPr/>
          <a:lstStyle>
            <a:lvl1pPr>
              <a:defRPr/>
            </a:lvl1pPr>
          </a:lstStyle>
          <a:p>
            <a:pPr>
              <a:defRPr/>
            </a:pPr>
            <a:fld id="{23B23E9E-0CDD-9E4F-8D6B-19109F5BF964}" type="slidenum">
              <a:rPr lang="fr-FR" altLang="fr-FR"/>
              <a:pPr>
                <a:defRPr/>
              </a:pPr>
              <a:t>‹N°›</a:t>
            </a:fld>
            <a:endParaRPr lang="fr-FR" altLang="fr-FR"/>
          </a:p>
        </p:txBody>
      </p:sp>
    </p:spTree>
    <p:extLst>
      <p:ext uri="{BB962C8B-B14F-4D97-AF65-F5344CB8AC3E}">
        <p14:creationId xmlns:p14="http://schemas.microsoft.com/office/powerpoint/2010/main" val="1961779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61053543-98F9-545C-4957-D820F7F0D1C7}"/>
              </a:ext>
            </a:extLst>
          </p:cNvPr>
          <p:cNvSpPr>
            <a:spLocks/>
          </p:cNvSpPr>
          <p:nvPr/>
        </p:nvSpPr>
        <p:spPr bwMode="auto">
          <a:xfrm flipV="1">
            <a:off x="0" y="4910138"/>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942415" y="634965"/>
            <a:ext cx="6591985"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noProof="0"/>
              <a:t>Cliquez sur l'icône pour ajouter une image</a:t>
            </a:r>
            <a:endParaRPr lang="en-US" noProof="0"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6" name="Date Placeholder 4">
            <a:extLst>
              <a:ext uri="{FF2B5EF4-FFF2-40B4-BE49-F238E27FC236}">
                <a16:creationId xmlns:a16="http://schemas.microsoft.com/office/drawing/2014/main" id="{BADECF1B-E8AB-E3A5-126A-FE0F2C2AB7C9}"/>
              </a:ext>
            </a:extLst>
          </p:cNvPr>
          <p:cNvSpPr>
            <a:spLocks noGrp="1"/>
          </p:cNvSpPr>
          <p:nvPr>
            <p:ph type="dt" sz="half" idx="10"/>
          </p:nvPr>
        </p:nvSpPr>
        <p:spPr/>
        <p:txBody>
          <a:bodyPr/>
          <a:lstStyle>
            <a:lvl1pPr>
              <a:defRPr/>
            </a:lvl1pPr>
          </a:lstStyle>
          <a:p>
            <a:pPr>
              <a:defRPr/>
            </a:pPr>
            <a:fld id="{9C42C112-A535-9D4A-A361-8DD086103CAC}" type="datetimeFigureOut">
              <a:rPr lang="fr-FR"/>
              <a:pPr>
                <a:defRPr/>
              </a:pPr>
              <a:t>07/12/2022</a:t>
            </a:fld>
            <a:endParaRPr lang="fr-FR"/>
          </a:p>
        </p:txBody>
      </p:sp>
      <p:sp>
        <p:nvSpPr>
          <p:cNvPr id="7" name="Footer Placeholder 5">
            <a:extLst>
              <a:ext uri="{FF2B5EF4-FFF2-40B4-BE49-F238E27FC236}">
                <a16:creationId xmlns:a16="http://schemas.microsoft.com/office/drawing/2014/main" id="{BCA3B3A5-3883-FB32-937F-9D1BDD507B19}"/>
              </a:ext>
            </a:extLst>
          </p:cNvPr>
          <p:cNvSpPr>
            <a:spLocks noGrp="1"/>
          </p:cNvSpPr>
          <p:nvPr>
            <p:ph type="ftr" sz="quarter" idx="11"/>
          </p:nvPr>
        </p:nvSpPr>
        <p:spPr/>
        <p:txBody>
          <a:bodyPr/>
          <a:lstStyle>
            <a:lvl1pPr>
              <a:defRPr/>
            </a:lvl1pPr>
          </a:lstStyle>
          <a:p>
            <a:pPr>
              <a:defRPr/>
            </a:pPr>
            <a:endParaRPr lang="fr-FR"/>
          </a:p>
        </p:txBody>
      </p:sp>
      <p:sp>
        <p:nvSpPr>
          <p:cNvPr id="8" name="Slide Number Placeholder 6">
            <a:extLst>
              <a:ext uri="{FF2B5EF4-FFF2-40B4-BE49-F238E27FC236}">
                <a16:creationId xmlns:a16="http://schemas.microsoft.com/office/drawing/2014/main" id="{2FE45BD3-DD2F-89E3-D945-EB2E94C45300}"/>
              </a:ext>
            </a:extLst>
          </p:cNvPr>
          <p:cNvSpPr>
            <a:spLocks noGrp="1"/>
          </p:cNvSpPr>
          <p:nvPr>
            <p:ph type="sldNum" sz="quarter" idx="12"/>
          </p:nvPr>
        </p:nvSpPr>
        <p:spPr>
          <a:xfrm>
            <a:off x="511175" y="4983163"/>
            <a:ext cx="585788" cy="365125"/>
          </a:xfrm>
        </p:spPr>
        <p:txBody>
          <a:bodyPr/>
          <a:lstStyle>
            <a:lvl1pPr>
              <a:defRPr/>
            </a:lvl1pPr>
          </a:lstStyle>
          <a:p>
            <a:pPr>
              <a:defRPr/>
            </a:pPr>
            <a:fld id="{19A1414D-3E7E-7041-ACF9-BA782FECE95F}" type="slidenum">
              <a:rPr lang="fr-FR" altLang="fr-FR"/>
              <a:pPr>
                <a:defRPr/>
              </a:pPr>
              <a:t>‹N°›</a:t>
            </a:fld>
            <a:endParaRPr lang="fr-FR" altLang="fr-FR"/>
          </a:p>
        </p:txBody>
      </p:sp>
    </p:spTree>
    <p:extLst>
      <p:ext uri="{BB962C8B-B14F-4D97-AF65-F5344CB8AC3E}">
        <p14:creationId xmlns:p14="http://schemas.microsoft.com/office/powerpoint/2010/main" val="15301982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9C7F96FE-BB3D-2670-4371-355FFCEAB073}"/>
              </a:ext>
            </a:extLst>
          </p:cNvPr>
          <p:cNvSpPr>
            <a:spLocks/>
          </p:cNvSpPr>
          <p:nvPr/>
        </p:nvSpPr>
        <p:spPr bwMode="auto">
          <a:xfrm flipV="1">
            <a:off x="0" y="3167063"/>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5" name="Date Placeholder 3">
            <a:extLst>
              <a:ext uri="{FF2B5EF4-FFF2-40B4-BE49-F238E27FC236}">
                <a16:creationId xmlns:a16="http://schemas.microsoft.com/office/drawing/2014/main" id="{5399D48D-EE8F-6EA2-5861-B7F39FCDE967}"/>
              </a:ext>
            </a:extLst>
          </p:cNvPr>
          <p:cNvSpPr>
            <a:spLocks noGrp="1"/>
          </p:cNvSpPr>
          <p:nvPr>
            <p:ph type="dt" sz="half" idx="10"/>
          </p:nvPr>
        </p:nvSpPr>
        <p:spPr/>
        <p:txBody>
          <a:bodyPr/>
          <a:lstStyle>
            <a:lvl1pPr>
              <a:defRPr/>
            </a:lvl1pPr>
          </a:lstStyle>
          <a:p>
            <a:pPr>
              <a:defRPr/>
            </a:pPr>
            <a:fld id="{2C683036-135B-4C46-A350-8F0B4E5DB050}" type="datetimeFigureOut">
              <a:rPr lang="fr-FR"/>
              <a:pPr>
                <a:defRPr/>
              </a:pPr>
              <a:t>07/12/2022</a:t>
            </a:fld>
            <a:endParaRPr lang="fr-FR"/>
          </a:p>
        </p:txBody>
      </p:sp>
      <p:sp>
        <p:nvSpPr>
          <p:cNvPr id="6" name="Footer Placeholder 4">
            <a:extLst>
              <a:ext uri="{FF2B5EF4-FFF2-40B4-BE49-F238E27FC236}">
                <a16:creationId xmlns:a16="http://schemas.microsoft.com/office/drawing/2014/main" id="{859D9C44-3883-AA45-E548-AB2386E949B1}"/>
              </a:ext>
            </a:extLst>
          </p:cNvPr>
          <p:cNvSpPr>
            <a:spLocks noGrp="1"/>
          </p:cNvSpPr>
          <p:nvPr>
            <p:ph type="ftr" sz="quarter" idx="11"/>
          </p:nvPr>
        </p:nvSpPr>
        <p:spPr/>
        <p:txBody>
          <a:bodyPr/>
          <a:lstStyle>
            <a:lvl1pPr>
              <a:defRPr/>
            </a:lvl1pPr>
          </a:lstStyle>
          <a:p>
            <a:pPr>
              <a:defRPr/>
            </a:pPr>
            <a:endParaRPr lang="fr-FR"/>
          </a:p>
        </p:txBody>
      </p:sp>
      <p:sp>
        <p:nvSpPr>
          <p:cNvPr id="7" name="Slide Number Placeholder 5">
            <a:extLst>
              <a:ext uri="{FF2B5EF4-FFF2-40B4-BE49-F238E27FC236}">
                <a16:creationId xmlns:a16="http://schemas.microsoft.com/office/drawing/2014/main" id="{3DEEF159-E199-0C20-4ADD-B4EF9843E3D1}"/>
              </a:ext>
            </a:extLst>
          </p:cNvPr>
          <p:cNvSpPr>
            <a:spLocks noGrp="1"/>
          </p:cNvSpPr>
          <p:nvPr>
            <p:ph type="sldNum" sz="quarter" idx="12"/>
          </p:nvPr>
        </p:nvSpPr>
        <p:spPr>
          <a:xfrm>
            <a:off x="511175" y="3244850"/>
            <a:ext cx="585788" cy="365125"/>
          </a:xfrm>
        </p:spPr>
        <p:txBody>
          <a:bodyPr/>
          <a:lstStyle>
            <a:lvl1pPr>
              <a:defRPr/>
            </a:lvl1pPr>
          </a:lstStyle>
          <a:p>
            <a:pPr>
              <a:defRPr/>
            </a:pPr>
            <a:fld id="{31DD1B5B-B432-3641-978C-9D33AAA91783}" type="slidenum">
              <a:rPr lang="fr-FR" altLang="fr-FR"/>
              <a:pPr>
                <a:defRPr/>
              </a:pPr>
              <a:t>‹N°›</a:t>
            </a:fld>
            <a:endParaRPr lang="fr-FR" altLang="fr-FR"/>
          </a:p>
        </p:txBody>
      </p:sp>
    </p:spTree>
    <p:extLst>
      <p:ext uri="{BB962C8B-B14F-4D97-AF65-F5344CB8AC3E}">
        <p14:creationId xmlns:p14="http://schemas.microsoft.com/office/powerpoint/2010/main" val="36929199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B46832B3-568D-F866-327E-AEAB146F1B9B}"/>
              </a:ext>
            </a:extLst>
          </p:cNvPr>
          <p:cNvSpPr>
            <a:spLocks/>
          </p:cNvSpPr>
          <p:nvPr/>
        </p:nvSpPr>
        <p:spPr bwMode="auto">
          <a:xfrm flipV="1">
            <a:off x="0" y="3167063"/>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 name="TextBox 13">
            <a:extLst>
              <a:ext uri="{FF2B5EF4-FFF2-40B4-BE49-F238E27FC236}">
                <a16:creationId xmlns:a16="http://schemas.microsoft.com/office/drawing/2014/main" id="{AD662EA0-F651-C5FA-421F-0053E9FA6ABF}"/>
              </a:ext>
            </a:extLst>
          </p:cNvPr>
          <p:cNvSpPr txBox="1">
            <a:spLocks noChangeArrowheads="1"/>
          </p:cNvSpPr>
          <p:nvPr/>
        </p:nvSpPr>
        <p:spPr bwMode="auto">
          <a:xfrm>
            <a:off x="1808163" y="647700"/>
            <a:ext cx="457200" cy="585788"/>
          </a:xfrm>
          <a:prstGeom prst="rect">
            <a:avLst/>
          </a:prstGeom>
          <a:noFill/>
          <a:ln>
            <a:noFill/>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fr-FR" sz="8000">
                <a:solidFill>
                  <a:schemeClr val="accent1"/>
                </a:solidFill>
              </a:rPr>
              <a:t>“</a:t>
            </a:r>
          </a:p>
        </p:txBody>
      </p:sp>
      <p:sp>
        <p:nvSpPr>
          <p:cNvPr id="6" name="TextBox 14">
            <a:extLst>
              <a:ext uri="{FF2B5EF4-FFF2-40B4-BE49-F238E27FC236}">
                <a16:creationId xmlns:a16="http://schemas.microsoft.com/office/drawing/2014/main" id="{9FDD57D2-76EA-563A-8BE0-1545B2E0B5FC}"/>
              </a:ext>
            </a:extLst>
          </p:cNvPr>
          <p:cNvSpPr txBox="1">
            <a:spLocks noChangeArrowheads="1"/>
          </p:cNvSpPr>
          <p:nvPr/>
        </p:nvSpPr>
        <p:spPr bwMode="auto">
          <a:xfrm>
            <a:off x="8169275" y="2905125"/>
            <a:ext cx="457200" cy="584200"/>
          </a:xfrm>
          <a:prstGeom prst="rect">
            <a:avLst/>
          </a:prstGeom>
          <a:noFill/>
          <a:ln>
            <a:noFill/>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fr-FR" sz="8000">
                <a:solidFill>
                  <a:schemeClr val="accent1"/>
                </a:solidFill>
              </a:rPr>
              <a:t>”</a:t>
            </a:r>
          </a:p>
        </p:txBody>
      </p:sp>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7" name="Date Placeholder 3">
            <a:extLst>
              <a:ext uri="{FF2B5EF4-FFF2-40B4-BE49-F238E27FC236}">
                <a16:creationId xmlns:a16="http://schemas.microsoft.com/office/drawing/2014/main" id="{4156DD38-775A-D9E1-5648-E2E8EB587D6F}"/>
              </a:ext>
            </a:extLst>
          </p:cNvPr>
          <p:cNvSpPr>
            <a:spLocks noGrp="1"/>
          </p:cNvSpPr>
          <p:nvPr>
            <p:ph type="dt" sz="half" idx="14"/>
          </p:nvPr>
        </p:nvSpPr>
        <p:spPr/>
        <p:txBody>
          <a:bodyPr/>
          <a:lstStyle>
            <a:lvl1pPr>
              <a:defRPr/>
            </a:lvl1pPr>
          </a:lstStyle>
          <a:p>
            <a:pPr>
              <a:defRPr/>
            </a:pPr>
            <a:fld id="{47C15C1A-6871-3A40-8708-AC0ABD96095F}" type="datetimeFigureOut">
              <a:rPr lang="fr-FR"/>
              <a:pPr>
                <a:defRPr/>
              </a:pPr>
              <a:t>07/12/2022</a:t>
            </a:fld>
            <a:endParaRPr lang="fr-FR"/>
          </a:p>
        </p:txBody>
      </p:sp>
      <p:sp>
        <p:nvSpPr>
          <p:cNvPr id="8" name="Footer Placeholder 4">
            <a:extLst>
              <a:ext uri="{FF2B5EF4-FFF2-40B4-BE49-F238E27FC236}">
                <a16:creationId xmlns:a16="http://schemas.microsoft.com/office/drawing/2014/main" id="{C02DD247-8D60-E3D4-48D5-76368D396BF5}"/>
              </a:ext>
            </a:extLst>
          </p:cNvPr>
          <p:cNvSpPr>
            <a:spLocks noGrp="1"/>
          </p:cNvSpPr>
          <p:nvPr>
            <p:ph type="ftr" sz="quarter" idx="15"/>
          </p:nvPr>
        </p:nvSpPr>
        <p:spPr/>
        <p:txBody>
          <a:bodyPr/>
          <a:lstStyle>
            <a:lvl1pPr>
              <a:defRPr/>
            </a:lvl1pPr>
          </a:lstStyle>
          <a:p>
            <a:pPr>
              <a:defRPr/>
            </a:pPr>
            <a:endParaRPr lang="fr-FR"/>
          </a:p>
        </p:txBody>
      </p:sp>
      <p:sp>
        <p:nvSpPr>
          <p:cNvPr id="9" name="Slide Number Placeholder 5">
            <a:extLst>
              <a:ext uri="{FF2B5EF4-FFF2-40B4-BE49-F238E27FC236}">
                <a16:creationId xmlns:a16="http://schemas.microsoft.com/office/drawing/2014/main" id="{554D7784-9561-F5B6-A4FD-CAFA4A3EAED3}"/>
              </a:ext>
            </a:extLst>
          </p:cNvPr>
          <p:cNvSpPr>
            <a:spLocks noGrp="1"/>
          </p:cNvSpPr>
          <p:nvPr>
            <p:ph type="sldNum" sz="quarter" idx="16"/>
          </p:nvPr>
        </p:nvSpPr>
        <p:spPr>
          <a:xfrm>
            <a:off x="511175" y="3244850"/>
            <a:ext cx="585788" cy="365125"/>
          </a:xfrm>
        </p:spPr>
        <p:txBody>
          <a:bodyPr/>
          <a:lstStyle>
            <a:lvl1pPr>
              <a:defRPr/>
            </a:lvl1pPr>
          </a:lstStyle>
          <a:p>
            <a:pPr>
              <a:defRPr/>
            </a:pPr>
            <a:fld id="{56A38C91-2007-DB4A-BED5-F85868165D34}" type="slidenum">
              <a:rPr lang="fr-FR" altLang="fr-FR"/>
              <a:pPr>
                <a:defRPr/>
              </a:pPr>
              <a:t>‹N°›</a:t>
            </a:fld>
            <a:endParaRPr lang="fr-FR" altLang="fr-FR"/>
          </a:p>
        </p:txBody>
      </p:sp>
    </p:spTree>
    <p:extLst>
      <p:ext uri="{BB962C8B-B14F-4D97-AF65-F5344CB8AC3E}">
        <p14:creationId xmlns:p14="http://schemas.microsoft.com/office/powerpoint/2010/main" val="2732731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31FF5518-09F9-76A5-38F3-3F60DCB33CDA}"/>
              </a:ext>
            </a:extLst>
          </p:cNvPr>
          <p:cNvSpPr>
            <a:spLocks/>
          </p:cNvSpPr>
          <p:nvPr/>
        </p:nvSpPr>
        <p:spPr bwMode="auto">
          <a:xfrm flipV="1">
            <a:off x="0" y="4910138"/>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fr-FR"/>
              <a:t>Modifiez les styles du texte du masque</a:t>
            </a:r>
          </a:p>
        </p:txBody>
      </p:sp>
      <p:sp>
        <p:nvSpPr>
          <p:cNvPr id="5" name="Date Placeholder 4">
            <a:extLst>
              <a:ext uri="{FF2B5EF4-FFF2-40B4-BE49-F238E27FC236}">
                <a16:creationId xmlns:a16="http://schemas.microsoft.com/office/drawing/2014/main" id="{A50CFA7C-8008-5FFF-EDC0-20B8CA1BBCF4}"/>
              </a:ext>
            </a:extLst>
          </p:cNvPr>
          <p:cNvSpPr>
            <a:spLocks noGrp="1"/>
          </p:cNvSpPr>
          <p:nvPr>
            <p:ph type="dt" sz="half" idx="10"/>
          </p:nvPr>
        </p:nvSpPr>
        <p:spPr/>
        <p:txBody>
          <a:bodyPr/>
          <a:lstStyle>
            <a:lvl1pPr>
              <a:defRPr/>
            </a:lvl1pPr>
          </a:lstStyle>
          <a:p>
            <a:pPr>
              <a:defRPr/>
            </a:pPr>
            <a:fld id="{BCCD14F2-0E81-7B4D-93E0-AD93C02FBCA1}" type="datetimeFigureOut">
              <a:rPr lang="fr-FR"/>
              <a:pPr>
                <a:defRPr/>
              </a:pPr>
              <a:t>07/12/2022</a:t>
            </a:fld>
            <a:endParaRPr lang="fr-FR"/>
          </a:p>
        </p:txBody>
      </p:sp>
      <p:sp>
        <p:nvSpPr>
          <p:cNvPr id="6" name="Footer Placeholder 5">
            <a:extLst>
              <a:ext uri="{FF2B5EF4-FFF2-40B4-BE49-F238E27FC236}">
                <a16:creationId xmlns:a16="http://schemas.microsoft.com/office/drawing/2014/main" id="{DD0EC741-B6E6-5B6E-5CB6-ADD990DA697A}"/>
              </a:ext>
            </a:extLst>
          </p:cNvPr>
          <p:cNvSpPr>
            <a:spLocks noGrp="1"/>
          </p:cNvSpPr>
          <p:nvPr>
            <p:ph type="ftr" sz="quarter" idx="11"/>
          </p:nvPr>
        </p:nvSpPr>
        <p:spPr/>
        <p:txBody>
          <a:bodyPr/>
          <a:lstStyle>
            <a:lvl1pPr>
              <a:defRPr/>
            </a:lvl1pPr>
          </a:lstStyle>
          <a:p>
            <a:pPr>
              <a:defRPr/>
            </a:pPr>
            <a:endParaRPr lang="fr-FR"/>
          </a:p>
        </p:txBody>
      </p:sp>
      <p:sp>
        <p:nvSpPr>
          <p:cNvPr id="7" name="Slide Number Placeholder 6">
            <a:extLst>
              <a:ext uri="{FF2B5EF4-FFF2-40B4-BE49-F238E27FC236}">
                <a16:creationId xmlns:a16="http://schemas.microsoft.com/office/drawing/2014/main" id="{55448F0B-E5FE-26DA-6EF6-B0F15DBF87AD}"/>
              </a:ext>
            </a:extLst>
          </p:cNvPr>
          <p:cNvSpPr>
            <a:spLocks noGrp="1"/>
          </p:cNvSpPr>
          <p:nvPr>
            <p:ph type="sldNum" sz="quarter" idx="12"/>
          </p:nvPr>
        </p:nvSpPr>
        <p:spPr>
          <a:xfrm>
            <a:off x="511175" y="4983163"/>
            <a:ext cx="585788" cy="365125"/>
          </a:xfrm>
        </p:spPr>
        <p:txBody>
          <a:bodyPr/>
          <a:lstStyle>
            <a:lvl1pPr>
              <a:defRPr/>
            </a:lvl1pPr>
          </a:lstStyle>
          <a:p>
            <a:pPr>
              <a:defRPr/>
            </a:pPr>
            <a:fld id="{56E57535-045C-4F4E-9810-60EB19C47D6C}" type="slidenum">
              <a:rPr lang="fr-FR" altLang="fr-FR"/>
              <a:pPr>
                <a:defRPr/>
              </a:pPr>
              <a:t>‹N°›</a:t>
            </a:fld>
            <a:endParaRPr lang="fr-FR" altLang="fr-FR"/>
          </a:p>
        </p:txBody>
      </p:sp>
    </p:spTree>
    <p:extLst>
      <p:ext uri="{BB962C8B-B14F-4D97-AF65-F5344CB8AC3E}">
        <p14:creationId xmlns:p14="http://schemas.microsoft.com/office/powerpoint/2010/main" val="17407833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94880F7D-F970-ACF4-51F7-3F20DA965D4A}"/>
              </a:ext>
            </a:extLst>
          </p:cNvPr>
          <p:cNvSpPr>
            <a:spLocks/>
          </p:cNvSpPr>
          <p:nvPr/>
        </p:nvSpPr>
        <p:spPr bwMode="auto">
          <a:xfrm flipV="1">
            <a:off x="0" y="4910138"/>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 name="TextBox 10">
            <a:extLst>
              <a:ext uri="{FF2B5EF4-FFF2-40B4-BE49-F238E27FC236}">
                <a16:creationId xmlns:a16="http://schemas.microsoft.com/office/drawing/2014/main" id="{5FD9C1D2-B0A3-41AA-7170-ECBD6C5C4AF3}"/>
              </a:ext>
            </a:extLst>
          </p:cNvPr>
          <p:cNvSpPr txBox="1">
            <a:spLocks noChangeArrowheads="1"/>
          </p:cNvSpPr>
          <p:nvPr/>
        </p:nvSpPr>
        <p:spPr bwMode="auto">
          <a:xfrm>
            <a:off x="1808163" y="647700"/>
            <a:ext cx="457200" cy="585788"/>
          </a:xfrm>
          <a:prstGeom prst="rect">
            <a:avLst/>
          </a:prstGeom>
          <a:noFill/>
          <a:ln>
            <a:noFill/>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fr-FR" sz="8000">
                <a:solidFill>
                  <a:schemeClr val="accent1"/>
                </a:solidFill>
              </a:rPr>
              <a:t>“</a:t>
            </a:r>
          </a:p>
        </p:txBody>
      </p:sp>
      <p:sp>
        <p:nvSpPr>
          <p:cNvPr id="5" name="TextBox 11">
            <a:extLst>
              <a:ext uri="{FF2B5EF4-FFF2-40B4-BE49-F238E27FC236}">
                <a16:creationId xmlns:a16="http://schemas.microsoft.com/office/drawing/2014/main" id="{F48D1401-8F43-0D23-964A-C5583B1B389E}"/>
              </a:ext>
            </a:extLst>
          </p:cNvPr>
          <p:cNvSpPr txBox="1">
            <a:spLocks noChangeArrowheads="1"/>
          </p:cNvSpPr>
          <p:nvPr/>
        </p:nvSpPr>
        <p:spPr bwMode="auto">
          <a:xfrm>
            <a:off x="8169275" y="2905125"/>
            <a:ext cx="457200" cy="584200"/>
          </a:xfrm>
          <a:prstGeom prst="rect">
            <a:avLst/>
          </a:prstGeom>
          <a:noFill/>
          <a:ln>
            <a:noFill/>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fr-FR" sz="8000">
                <a:solidFill>
                  <a:schemeClr val="accent1"/>
                </a:solidFill>
              </a:rPr>
              <a:t>”</a:t>
            </a:r>
          </a:p>
        </p:txBody>
      </p:sp>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4" name="Text Placeholder 3"/>
          <p:cNvSpPr>
            <a:spLocks noGrp="1"/>
          </p:cNvSpPr>
          <p:nvPr>
            <p:ph type="body" sz="half" idx="2"/>
          </p:nvPr>
        </p:nvSpPr>
        <p:spPr>
          <a:xfrm>
            <a:off x="1942415" y="5181600"/>
            <a:ext cx="6688292" cy="729622"/>
          </a:xfrm>
        </p:spPr>
        <p:txBody>
          <a:bodyPr rtlCol="0">
            <a:normAutofit/>
          </a:bodyPr>
          <a:lstStyle>
            <a:lvl1pPr>
              <a:buNone/>
              <a:defRPr lang="en-US">
                <a:solidFill>
                  <a:schemeClr val="tx1">
                    <a:lumMod val="65000"/>
                    <a:lumOff val="35000"/>
                  </a:schemeClr>
                </a:solidFill>
              </a:defRPr>
            </a:lvl1pPr>
          </a:lstStyle>
          <a:p>
            <a:pPr lvl="0"/>
            <a:r>
              <a:rPr lang="fr-FR"/>
              <a:t>Modifiez les styles du texte du masque</a:t>
            </a:r>
          </a:p>
        </p:txBody>
      </p:sp>
      <p:sp>
        <p:nvSpPr>
          <p:cNvPr id="6" name="Date Placeholder 4">
            <a:extLst>
              <a:ext uri="{FF2B5EF4-FFF2-40B4-BE49-F238E27FC236}">
                <a16:creationId xmlns:a16="http://schemas.microsoft.com/office/drawing/2014/main" id="{F552D6F7-8CA5-45B1-8C78-ED1CDF35D287}"/>
              </a:ext>
            </a:extLst>
          </p:cNvPr>
          <p:cNvSpPr>
            <a:spLocks noGrp="1"/>
          </p:cNvSpPr>
          <p:nvPr>
            <p:ph type="dt" sz="half" idx="14"/>
          </p:nvPr>
        </p:nvSpPr>
        <p:spPr/>
        <p:txBody>
          <a:bodyPr/>
          <a:lstStyle>
            <a:lvl1pPr>
              <a:defRPr/>
            </a:lvl1pPr>
          </a:lstStyle>
          <a:p>
            <a:pPr>
              <a:defRPr/>
            </a:pPr>
            <a:fld id="{E3A2B7F2-B3E0-5B40-8676-ACEB61C52248}" type="datetimeFigureOut">
              <a:rPr lang="fr-FR"/>
              <a:pPr>
                <a:defRPr/>
              </a:pPr>
              <a:t>07/12/2022</a:t>
            </a:fld>
            <a:endParaRPr lang="fr-FR"/>
          </a:p>
        </p:txBody>
      </p:sp>
      <p:sp>
        <p:nvSpPr>
          <p:cNvPr id="7" name="Footer Placeholder 5">
            <a:extLst>
              <a:ext uri="{FF2B5EF4-FFF2-40B4-BE49-F238E27FC236}">
                <a16:creationId xmlns:a16="http://schemas.microsoft.com/office/drawing/2014/main" id="{93F81B13-8008-61C9-B7F1-739CFD1C9312}"/>
              </a:ext>
            </a:extLst>
          </p:cNvPr>
          <p:cNvSpPr>
            <a:spLocks noGrp="1"/>
          </p:cNvSpPr>
          <p:nvPr>
            <p:ph type="ftr" sz="quarter" idx="15"/>
          </p:nvPr>
        </p:nvSpPr>
        <p:spPr/>
        <p:txBody>
          <a:bodyPr/>
          <a:lstStyle>
            <a:lvl1pPr>
              <a:defRPr/>
            </a:lvl1pPr>
          </a:lstStyle>
          <a:p>
            <a:pPr>
              <a:defRPr/>
            </a:pPr>
            <a:endParaRPr lang="fr-FR"/>
          </a:p>
        </p:txBody>
      </p:sp>
      <p:sp>
        <p:nvSpPr>
          <p:cNvPr id="8" name="Slide Number Placeholder 6">
            <a:extLst>
              <a:ext uri="{FF2B5EF4-FFF2-40B4-BE49-F238E27FC236}">
                <a16:creationId xmlns:a16="http://schemas.microsoft.com/office/drawing/2014/main" id="{4ADEC985-C612-C58F-AF94-2879ED3D15B1}"/>
              </a:ext>
            </a:extLst>
          </p:cNvPr>
          <p:cNvSpPr>
            <a:spLocks noGrp="1"/>
          </p:cNvSpPr>
          <p:nvPr>
            <p:ph type="sldNum" sz="quarter" idx="16"/>
          </p:nvPr>
        </p:nvSpPr>
        <p:spPr>
          <a:xfrm>
            <a:off x="511175" y="4983163"/>
            <a:ext cx="585788" cy="365125"/>
          </a:xfrm>
        </p:spPr>
        <p:txBody>
          <a:bodyPr/>
          <a:lstStyle>
            <a:lvl1pPr>
              <a:defRPr/>
            </a:lvl1pPr>
          </a:lstStyle>
          <a:p>
            <a:pPr>
              <a:defRPr/>
            </a:pPr>
            <a:fld id="{51CE4A0E-BB9D-A443-8037-B88D4AE80FD2}" type="slidenum">
              <a:rPr lang="fr-FR" altLang="fr-FR"/>
              <a:pPr>
                <a:defRPr/>
              </a:pPr>
              <a:t>‹N°›</a:t>
            </a:fld>
            <a:endParaRPr lang="fr-FR" altLang="fr-FR"/>
          </a:p>
        </p:txBody>
      </p:sp>
    </p:spTree>
    <p:extLst>
      <p:ext uri="{BB962C8B-B14F-4D97-AF65-F5344CB8AC3E}">
        <p14:creationId xmlns:p14="http://schemas.microsoft.com/office/powerpoint/2010/main" val="38780759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6F5891D2-36A5-59F3-95FF-1C262729EA7F}"/>
              </a:ext>
            </a:extLst>
          </p:cNvPr>
          <p:cNvSpPr>
            <a:spLocks/>
          </p:cNvSpPr>
          <p:nvPr/>
        </p:nvSpPr>
        <p:spPr bwMode="auto">
          <a:xfrm flipV="1">
            <a:off x="0" y="4910138"/>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fr-FR"/>
              <a:t>Modifiez les styles du texte du masque</a:t>
            </a:r>
          </a:p>
        </p:txBody>
      </p:sp>
      <p:sp>
        <p:nvSpPr>
          <p:cNvPr id="5" name="Date Placeholder 4">
            <a:extLst>
              <a:ext uri="{FF2B5EF4-FFF2-40B4-BE49-F238E27FC236}">
                <a16:creationId xmlns:a16="http://schemas.microsoft.com/office/drawing/2014/main" id="{E74096EA-C794-06FA-148C-9DD4C5C58113}"/>
              </a:ext>
            </a:extLst>
          </p:cNvPr>
          <p:cNvSpPr>
            <a:spLocks noGrp="1"/>
          </p:cNvSpPr>
          <p:nvPr>
            <p:ph type="dt" sz="half" idx="14"/>
          </p:nvPr>
        </p:nvSpPr>
        <p:spPr/>
        <p:txBody>
          <a:bodyPr/>
          <a:lstStyle>
            <a:lvl1pPr>
              <a:defRPr/>
            </a:lvl1pPr>
          </a:lstStyle>
          <a:p>
            <a:pPr>
              <a:defRPr/>
            </a:pPr>
            <a:fld id="{D5330A9B-1179-3949-9911-18D62294E7A9}" type="datetimeFigureOut">
              <a:rPr lang="fr-FR"/>
              <a:pPr>
                <a:defRPr/>
              </a:pPr>
              <a:t>07/12/2022</a:t>
            </a:fld>
            <a:endParaRPr lang="fr-FR"/>
          </a:p>
        </p:txBody>
      </p:sp>
      <p:sp>
        <p:nvSpPr>
          <p:cNvPr id="6" name="Footer Placeholder 5">
            <a:extLst>
              <a:ext uri="{FF2B5EF4-FFF2-40B4-BE49-F238E27FC236}">
                <a16:creationId xmlns:a16="http://schemas.microsoft.com/office/drawing/2014/main" id="{4A185E4D-98E7-13E9-3192-A79AC0859ECA}"/>
              </a:ext>
            </a:extLst>
          </p:cNvPr>
          <p:cNvSpPr>
            <a:spLocks noGrp="1"/>
          </p:cNvSpPr>
          <p:nvPr>
            <p:ph type="ftr" sz="quarter" idx="15"/>
          </p:nvPr>
        </p:nvSpPr>
        <p:spPr/>
        <p:txBody>
          <a:bodyPr/>
          <a:lstStyle>
            <a:lvl1pPr>
              <a:defRPr/>
            </a:lvl1pPr>
          </a:lstStyle>
          <a:p>
            <a:pPr>
              <a:defRPr/>
            </a:pPr>
            <a:endParaRPr lang="fr-FR"/>
          </a:p>
        </p:txBody>
      </p:sp>
      <p:sp>
        <p:nvSpPr>
          <p:cNvPr id="7" name="Slide Number Placeholder 6">
            <a:extLst>
              <a:ext uri="{FF2B5EF4-FFF2-40B4-BE49-F238E27FC236}">
                <a16:creationId xmlns:a16="http://schemas.microsoft.com/office/drawing/2014/main" id="{36E475EB-FFE9-0B33-79AC-2FB4BCE56B61}"/>
              </a:ext>
            </a:extLst>
          </p:cNvPr>
          <p:cNvSpPr>
            <a:spLocks noGrp="1"/>
          </p:cNvSpPr>
          <p:nvPr>
            <p:ph type="sldNum" sz="quarter" idx="16"/>
          </p:nvPr>
        </p:nvSpPr>
        <p:spPr>
          <a:xfrm>
            <a:off x="511175" y="4983163"/>
            <a:ext cx="585788" cy="365125"/>
          </a:xfrm>
        </p:spPr>
        <p:txBody>
          <a:bodyPr/>
          <a:lstStyle>
            <a:lvl1pPr>
              <a:defRPr/>
            </a:lvl1pPr>
          </a:lstStyle>
          <a:p>
            <a:pPr>
              <a:defRPr/>
            </a:pPr>
            <a:fld id="{D731695C-F84D-9F4B-B6CF-69A639334E2A}" type="slidenum">
              <a:rPr lang="fr-FR" altLang="fr-FR"/>
              <a:pPr>
                <a:defRPr/>
              </a:pPr>
              <a:t>‹N°›</a:t>
            </a:fld>
            <a:endParaRPr lang="fr-FR" altLang="fr-FR"/>
          </a:p>
        </p:txBody>
      </p:sp>
    </p:spTree>
    <p:extLst>
      <p:ext uri="{BB962C8B-B14F-4D97-AF65-F5344CB8AC3E}">
        <p14:creationId xmlns:p14="http://schemas.microsoft.com/office/powerpoint/2010/main" val="4252220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41FFACCE-B258-5C41-8A6F-15EA2C7276C3}"/>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3">
            <a:extLst>
              <a:ext uri="{FF2B5EF4-FFF2-40B4-BE49-F238E27FC236}">
                <a16:creationId xmlns:a16="http://schemas.microsoft.com/office/drawing/2014/main" id="{0E3E21C0-BFA4-9950-EEEB-B36F883267FA}"/>
              </a:ext>
            </a:extLst>
          </p:cNvPr>
          <p:cNvSpPr>
            <a:spLocks noGrp="1"/>
          </p:cNvSpPr>
          <p:nvPr>
            <p:ph type="dt" sz="half" idx="10"/>
          </p:nvPr>
        </p:nvSpPr>
        <p:spPr/>
        <p:txBody>
          <a:bodyPr/>
          <a:lstStyle>
            <a:lvl1pPr>
              <a:defRPr/>
            </a:lvl1pPr>
          </a:lstStyle>
          <a:p>
            <a:pPr>
              <a:defRPr/>
            </a:pPr>
            <a:fld id="{0DABDEEA-A3A8-C548-895E-6C96135F1077}" type="datetimeFigureOut">
              <a:rPr lang="fr-FR"/>
              <a:pPr>
                <a:defRPr/>
              </a:pPr>
              <a:t>07/12/2022</a:t>
            </a:fld>
            <a:endParaRPr lang="fr-FR"/>
          </a:p>
        </p:txBody>
      </p:sp>
      <p:sp>
        <p:nvSpPr>
          <p:cNvPr id="6" name="Footer Placeholder 4">
            <a:extLst>
              <a:ext uri="{FF2B5EF4-FFF2-40B4-BE49-F238E27FC236}">
                <a16:creationId xmlns:a16="http://schemas.microsoft.com/office/drawing/2014/main" id="{FD9E97D6-10E8-914F-B7F5-6E01F618518E}"/>
              </a:ext>
            </a:extLst>
          </p:cNvPr>
          <p:cNvSpPr>
            <a:spLocks noGrp="1"/>
          </p:cNvSpPr>
          <p:nvPr>
            <p:ph type="ftr" sz="quarter" idx="11"/>
          </p:nvPr>
        </p:nvSpPr>
        <p:spPr/>
        <p:txBody>
          <a:bodyPr/>
          <a:lstStyle>
            <a:lvl1pPr>
              <a:defRPr/>
            </a:lvl1pPr>
          </a:lstStyle>
          <a:p>
            <a:pPr>
              <a:defRPr/>
            </a:pPr>
            <a:endParaRPr lang="fr-FR"/>
          </a:p>
        </p:txBody>
      </p:sp>
      <p:sp>
        <p:nvSpPr>
          <p:cNvPr id="7" name="Slide Number Placeholder 5">
            <a:extLst>
              <a:ext uri="{FF2B5EF4-FFF2-40B4-BE49-F238E27FC236}">
                <a16:creationId xmlns:a16="http://schemas.microsoft.com/office/drawing/2014/main" id="{E26978F0-FC6A-E793-FF4D-F831CA579AD3}"/>
              </a:ext>
            </a:extLst>
          </p:cNvPr>
          <p:cNvSpPr>
            <a:spLocks noGrp="1"/>
          </p:cNvSpPr>
          <p:nvPr>
            <p:ph type="sldNum" sz="quarter" idx="12"/>
          </p:nvPr>
        </p:nvSpPr>
        <p:spPr/>
        <p:txBody>
          <a:bodyPr/>
          <a:lstStyle>
            <a:lvl1pPr>
              <a:defRPr/>
            </a:lvl1pPr>
          </a:lstStyle>
          <a:p>
            <a:pPr>
              <a:defRPr/>
            </a:pPr>
            <a:fld id="{08FF99B7-5F3F-294A-8C25-7FFA83678A4C}" type="slidenum">
              <a:rPr lang="fr-FR" altLang="fr-FR"/>
              <a:pPr>
                <a:defRPr/>
              </a:pPr>
              <a:t>‹N°›</a:t>
            </a:fld>
            <a:endParaRPr lang="fr-FR" altLang="fr-FR"/>
          </a:p>
        </p:txBody>
      </p:sp>
    </p:spTree>
    <p:extLst>
      <p:ext uri="{BB962C8B-B14F-4D97-AF65-F5344CB8AC3E}">
        <p14:creationId xmlns:p14="http://schemas.microsoft.com/office/powerpoint/2010/main" val="16930369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16A4E7E6-0BA1-1126-0F21-28DD9D9907F9}"/>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 name="Vertical Title 1"/>
          <p:cNvSpPr>
            <a:spLocks noGrp="1"/>
          </p:cNvSpPr>
          <p:nvPr>
            <p:ph type="title" orient="vert"/>
          </p:nvPr>
        </p:nvSpPr>
        <p:spPr>
          <a:xfrm>
            <a:off x="6878535" y="627406"/>
            <a:ext cx="1656132"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3">
            <a:extLst>
              <a:ext uri="{FF2B5EF4-FFF2-40B4-BE49-F238E27FC236}">
                <a16:creationId xmlns:a16="http://schemas.microsoft.com/office/drawing/2014/main" id="{02781FCF-1C0A-492E-E3B2-532F4F27F9DE}"/>
              </a:ext>
            </a:extLst>
          </p:cNvPr>
          <p:cNvSpPr>
            <a:spLocks noGrp="1"/>
          </p:cNvSpPr>
          <p:nvPr>
            <p:ph type="dt" sz="half" idx="10"/>
          </p:nvPr>
        </p:nvSpPr>
        <p:spPr/>
        <p:txBody>
          <a:bodyPr/>
          <a:lstStyle>
            <a:lvl1pPr>
              <a:defRPr/>
            </a:lvl1pPr>
          </a:lstStyle>
          <a:p>
            <a:pPr>
              <a:defRPr/>
            </a:pPr>
            <a:fld id="{B7382929-0ED4-1F48-973F-6BE287CFBFC7}" type="datetimeFigureOut">
              <a:rPr lang="fr-FR"/>
              <a:pPr>
                <a:defRPr/>
              </a:pPr>
              <a:t>07/12/2022</a:t>
            </a:fld>
            <a:endParaRPr lang="fr-FR"/>
          </a:p>
        </p:txBody>
      </p:sp>
      <p:sp>
        <p:nvSpPr>
          <p:cNvPr id="6" name="Footer Placeholder 4">
            <a:extLst>
              <a:ext uri="{FF2B5EF4-FFF2-40B4-BE49-F238E27FC236}">
                <a16:creationId xmlns:a16="http://schemas.microsoft.com/office/drawing/2014/main" id="{DEDDEDEB-2437-3549-C5F1-6D60BCAA54D5}"/>
              </a:ext>
            </a:extLst>
          </p:cNvPr>
          <p:cNvSpPr>
            <a:spLocks noGrp="1"/>
          </p:cNvSpPr>
          <p:nvPr>
            <p:ph type="ftr" sz="quarter" idx="11"/>
          </p:nvPr>
        </p:nvSpPr>
        <p:spPr/>
        <p:txBody>
          <a:bodyPr/>
          <a:lstStyle>
            <a:lvl1pPr>
              <a:defRPr/>
            </a:lvl1pPr>
          </a:lstStyle>
          <a:p>
            <a:pPr>
              <a:defRPr/>
            </a:pPr>
            <a:endParaRPr lang="fr-FR"/>
          </a:p>
        </p:txBody>
      </p:sp>
      <p:sp>
        <p:nvSpPr>
          <p:cNvPr id="7" name="Slide Number Placeholder 5">
            <a:extLst>
              <a:ext uri="{FF2B5EF4-FFF2-40B4-BE49-F238E27FC236}">
                <a16:creationId xmlns:a16="http://schemas.microsoft.com/office/drawing/2014/main" id="{221D9EF8-922C-A02A-F84F-6ADC10E244DC}"/>
              </a:ext>
            </a:extLst>
          </p:cNvPr>
          <p:cNvSpPr>
            <a:spLocks noGrp="1"/>
          </p:cNvSpPr>
          <p:nvPr>
            <p:ph type="sldNum" sz="quarter" idx="12"/>
          </p:nvPr>
        </p:nvSpPr>
        <p:spPr/>
        <p:txBody>
          <a:bodyPr/>
          <a:lstStyle>
            <a:lvl1pPr>
              <a:defRPr/>
            </a:lvl1pPr>
          </a:lstStyle>
          <a:p>
            <a:pPr>
              <a:defRPr/>
            </a:pPr>
            <a:fld id="{71D26EFC-5759-C34F-B125-82D6EBD4F960}" type="slidenum">
              <a:rPr lang="fr-FR" altLang="fr-FR"/>
              <a:pPr>
                <a:defRPr/>
              </a:pPr>
              <a:t>‹N°›</a:t>
            </a:fld>
            <a:endParaRPr lang="fr-FR" altLang="fr-FR"/>
          </a:p>
        </p:txBody>
      </p:sp>
    </p:spTree>
    <p:extLst>
      <p:ext uri="{BB962C8B-B14F-4D97-AF65-F5344CB8AC3E}">
        <p14:creationId xmlns:p14="http://schemas.microsoft.com/office/powerpoint/2010/main" val="2351634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orme libre 11">
            <a:extLst>
              <a:ext uri="{FF2B5EF4-FFF2-40B4-BE49-F238E27FC236}">
                <a16:creationId xmlns:a16="http://schemas.microsoft.com/office/drawing/2014/main" id="{2681E2E9-FA16-93AB-EAED-E2CFB9E33263}"/>
              </a:ext>
            </a:extLst>
          </p:cNvPr>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eaLnBrk="1" hangingPunct="1">
              <a:defRPr/>
            </a:pPr>
            <a:endParaRPr lang="en-US">
              <a:latin typeface="Arial" charset="0"/>
              <a:cs typeface="Arial" charset="0"/>
            </a:endParaRPr>
          </a:p>
        </p:txBody>
      </p:sp>
      <p:sp>
        <p:nvSpPr>
          <p:cNvPr id="16" name="Forme libre 15">
            <a:extLst>
              <a:ext uri="{FF2B5EF4-FFF2-40B4-BE49-F238E27FC236}">
                <a16:creationId xmlns:a16="http://schemas.microsoft.com/office/drawing/2014/main" id="{9AB27923-A0EE-5219-CDDD-6A34C960AAFA}"/>
              </a:ext>
            </a:extLst>
          </p:cNvPr>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eaLnBrk="1" hangingPunct="1">
              <a:defRPr/>
            </a:pPr>
            <a:endParaRPr lang="en-US">
              <a:latin typeface="Arial" charset="0"/>
              <a:cs typeface="Arial" charset="0"/>
            </a:endParaRPr>
          </a:p>
        </p:txBody>
      </p:sp>
      <p:sp>
        <p:nvSpPr>
          <p:cNvPr id="1028" name="Espace réservé du titre 8">
            <a:extLst>
              <a:ext uri="{FF2B5EF4-FFF2-40B4-BE49-F238E27FC236}">
                <a16:creationId xmlns:a16="http://schemas.microsoft.com/office/drawing/2014/main" id="{3BBA3469-7DEC-5EBC-A09F-B9306CA8A6B0}"/>
              </a:ext>
            </a:extLst>
          </p:cNvPr>
          <p:cNvSpPr>
            <a:spLocks noGrp="1"/>
          </p:cNvSpPr>
          <p:nvPr>
            <p:ph type="title"/>
          </p:nvPr>
        </p:nvSpPr>
        <p:spPr bwMode="auto">
          <a:xfrm>
            <a:off x="457200" y="274638"/>
            <a:ext cx="7467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bodyPr>
          <a:lstStyle/>
          <a:p>
            <a:pPr lvl="0"/>
            <a:r>
              <a:rPr lang="fr-FR" altLang="fr-FR"/>
              <a:t>Cliquez pour modifier le style du titre</a:t>
            </a:r>
            <a:endParaRPr lang="en-US" altLang="fr-FR"/>
          </a:p>
        </p:txBody>
      </p:sp>
      <p:sp>
        <p:nvSpPr>
          <p:cNvPr id="1029" name="Espace réservé du texte 29">
            <a:extLst>
              <a:ext uri="{FF2B5EF4-FFF2-40B4-BE49-F238E27FC236}">
                <a16:creationId xmlns:a16="http://schemas.microsoft.com/office/drawing/2014/main" id="{9FC06592-F443-053A-25FF-26CFBCD52C73}"/>
              </a:ext>
            </a:extLst>
          </p:cNvPr>
          <p:cNvSpPr>
            <a:spLocks noGrp="1"/>
          </p:cNvSpPr>
          <p:nvPr>
            <p:ph type="body" idx="1"/>
          </p:nvPr>
        </p:nvSpPr>
        <p:spPr bwMode="auto">
          <a:xfrm>
            <a:off x="457200" y="1600200"/>
            <a:ext cx="7467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
        <p:nvSpPr>
          <p:cNvPr id="10" name="Espace réservé de la date 9">
            <a:extLst>
              <a:ext uri="{FF2B5EF4-FFF2-40B4-BE49-F238E27FC236}">
                <a16:creationId xmlns:a16="http://schemas.microsoft.com/office/drawing/2014/main" id="{2351C19E-032D-9395-0D02-1F018F9703FC}"/>
              </a:ext>
            </a:extLst>
          </p:cNvPr>
          <p:cNvSpPr>
            <a:spLocks noGrp="1"/>
          </p:cNvSpPr>
          <p:nvPr>
            <p:ph type="dt" sz="half" idx="2"/>
          </p:nvPr>
        </p:nvSpPr>
        <p:spPr>
          <a:xfrm>
            <a:off x="457200" y="6421438"/>
            <a:ext cx="2133600" cy="365125"/>
          </a:xfrm>
          <a:prstGeom prst="rect">
            <a:avLst/>
          </a:prstGeom>
        </p:spPr>
        <p:txBody>
          <a:bodyPr vert="horz" bIns="0" anchor="b"/>
          <a:lstStyle>
            <a:lvl1pPr algn="l" eaLnBrk="1" latinLnBrk="0" hangingPunct="1">
              <a:defRPr kumimoji="0" sz="1000">
                <a:solidFill>
                  <a:schemeClr val="tx2">
                    <a:shade val="50000"/>
                  </a:schemeClr>
                </a:solidFill>
                <a:latin typeface="Arial" charset="0"/>
                <a:cs typeface="Arial" charset="0"/>
              </a:defRPr>
            </a:lvl1pPr>
          </a:lstStyle>
          <a:p>
            <a:pPr>
              <a:defRPr/>
            </a:pPr>
            <a:fld id="{24E36472-D825-3845-80CC-C5926B84E5EC}" type="datetimeFigureOut">
              <a:rPr lang="fr-FR"/>
              <a:pPr>
                <a:defRPr/>
              </a:pPr>
              <a:t>07/12/2022</a:t>
            </a:fld>
            <a:endParaRPr lang="fr-FR"/>
          </a:p>
        </p:txBody>
      </p:sp>
      <p:sp>
        <p:nvSpPr>
          <p:cNvPr id="22" name="Espace réservé du pied de page 21">
            <a:extLst>
              <a:ext uri="{FF2B5EF4-FFF2-40B4-BE49-F238E27FC236}">
                <a16:creationId xmlns:a16="http://schemas.microsoft.com/office/drawing/2014/main" id="{A990C302-5793-039F-CF30-61AB619452CB}"/>
              </a:ext>
            </a:extLst>
          </p:cNvPr>
          <p:cNvSpPr>
            <a:spLocks noGrp="1"/>
          </p:cNvSpPr>
          <p:nvPr>
            <p:ph type="ftr" sz="quarter" idx="3"/>
          </p:nvPr>
        </p:nvSpPr>
        <p:spPr>
          <a:xfrm>
            <a:off x="3124200" y="6421438"/>
            <a:ext cx="2895600" cy="365125"/>
          </a:xfrm>
          <a:prstGeom prst="rect">
            <a:avLst/>
          </a:prstGeom>
        </p:spPr>
        <p:txBody>
          <a:bodyPr vert="horz" lIns="0" rIns="0" bIns="0" anchor="b"/>
          <a:lstStyle>
            <a:lvl1pPr algn="ctr" eaLnBrk="1" latinLnBrk="0" hangingPunct="1">
              <a:defRPr kumimoji="0" sz="1000">
                <a:solidFill>
                  <a:schemeClr val="tx2">
                    <a:shade val="50000"/>
                  </a:schemeClr>
                </a:solidFill>
                <a:latin typeface="Arial" charset="0"/>
                <a:cs typeface="Arial" charset="0"/>
              </a:defRPr>
            </a:lvl1pPr>
          </a:lstStyle>
          <a:p>
            <a:pPr>
              <a:defRPr/>
            </a:pPr>
            <a:endParaRPr lang="fr-FR"/>
          </a:p>
        </p:txBody>
      </p:sp>
      <p:sp>
        <p:nvSpPr>
          <p:cNvPr id="18" name="Espace réservé du numéro de diapositive 17">
            <a:extLst>
              <a:ext uri="{FF2B5EF4-FFF2-40B4-BE49-F238E27FC236}">
                <a16:creationId xmlns:a16="http://schemas.microsoft.com/office/drawing/2014/main" id="{A92E1433-40A9-76FC-BE8C-F0CC214443A2}"/>
              </a:ext>
            </a:extLst>
          </p:cNvPr>
          <p:cNvSpPr>
            <a:spLocks noGrp="1"/>
          </p:cNvSpPr>
          <p:nvPr>
            <p:ph type="sldNum" sz="quarter" idx="4"/>
          </p:nvPr>
        </p:nvSpPr>
        <p:spPr>
          <a:xfrm>
            <a:off x="8153400" y="6421438"/>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000">
                <a:solidFill>
                  <a:srgbClr val="9B9A98"/>
                </a:solidFill>
              </a:defRPr>
            </a:lvl1pPr>
          </a:lstStyle>
          <a:p>
            <a:pPr>
              <a:defRPr/>
            </a:pPr>
            <a:fld id="{98975165-1E71-5E4B-A30F-92E638075104}" type="slidenum">
              <a:rPr lang="fr-FR" altLang="fr-FR"/>
              <a:pPr>
                <a:defRPr/>
              </a:pPr>
              <a:t>‹N°›</a:t>
            </a:fld>
            <a:endParaRPr lang="fr-FR" altLang="fr-FR"/>
          </a:p>
        </p:txBody>
      </p:sp>
    </p:spTree>
  </p:cSld>
  <p:clrMap bg1="dk1" tx1="lt1" bg2="dk2" tx2="lt2" accent1="accent1" accent2="accent2" accent3="accent3" accent4="accent4" accent5="accent5" accent6="accent6" hlink="hlink" folHlink="folHlink"/>
  <p:sldLayoutIdLst>
    <p:sldLayoutId id="2147489191" r:id="rId1"/>
    <p:sldLayoutId id="2147489174" r:id="rId2"/>
    <p:sldLayoutId id="2147489192" r:id="rId3"/>
    <p:sldLayoutId id="2147489175" r:id="rId4"/>
    <p:sldLayoutId id="2147489193" r:id="rId5"/>
    <p:sldLayoutId id="2147489176" r:id="rId6"/>
    <p:sldLayoutId id="2147489177" r:id="rId7"/>
    <p:sldLayoutId id="2147489194" r:id="rId8"/>
    <p:sldLayoutId id="2147489195" r:id="rId9"/>
    <p:sldLayoutId id="2147489178" r:id="rId10"/>
    <p:sldLayoutId id="2147489179" r:id="rId11"/>
  </p:sldLayoutIdLst>
  <p:txStyles>
    <p:titleStyle>
      <a:lvl1pPr algn="l" rtl="0" eaLnBrk="0" fontAlgn="base" hangingPunct="0">
        <a:spcBef>
          <a:spcPct val="0"/>
        </a:spcBef>
        <a:spcAft>
          <a:spcPct val="0"/>
        </a:spcAft>
        <a:defRPr sz="4600" kern="1200">
          <a:solidFill>
            <a:schemeClr val="tx1"/>
          </a:solidFill>
          <a:latin typeface="+mj-lt"/>
          <a:ea typeface="+mj-ea"/>
          <a:cs typeface="+mj-cs"/>
        </a:defRPr>
      </a:lvl1pPr>
      <a:lvl2pPr algn="l" rtl="0" eaLnBrk="0" fontAlgn="base" hangingPunct="0">
        <a:spcBef>
          <a:spcPct val="0"/>
        </a:spcBef>
        <a:spcAft>
          <a:spcPct val="0"/>
        </a:spcAft>
        <a:defRPr sz="4600">
          <a:solidFill>
            <a:schemeClr val="tx1"/>
          </a:solidFill>
          <a:latin typeface="Franklin Gothic Book" pitchFamily="34" charset="0"/>
        </a:defRPr>
      </a:lvl2pPr>
      <a:lvl3pPr algn="l" rtl="0" eaLnBrk="0" fontAlgn="base" hangingPunct="0">
        <a:spcBef>
          <a:spcPct val="0"/>
        </a:spcBef>
        <a:spcAft>
          <a:spcPct val="0"/>
        </a:spcAft>
        <a:defRPr sz="4600">
          <a:solidFill>
            <a:schemeClr val="tx1"/>
          </a:solidFill>
          <a:latin typeface="Franklin Gothic Book" pitchFamily="34" charset="0"/>
        </a:defRPr>
      </a:lvl3pPr>
      <a:lvl4pPr algn="l" rtl="0" eaLnBrk="0" fontAlgn="base" hangingPunct="0">
        <a:spcBef>
          <a:spcPct val="0"/>
        </a:spcBef>
        <a:spcAft>
          <a:spcPct val="0"/>
        </a:spcAft>
        <a:defRPr sz="4600">
          <a:solidFill>
            <a:schemeClr val="tx1"/>
          </a:solidFill>
          <a:latin typeface="Franklin Gothic Book" pitchFamily="34" charset="0"/>
        </a:defRPr>
      </a:lvl4pPr>
      <a:lvl5pPr algn="l" rtl="0" eaLnBrk="0" fontAlgn="base" hangingPunct="0">
        <a:spcBef>
          <a:spcPct val="0"/>
        </a:spcBef>
        <a:spcAft>
          <a:spcPct val="0"/>
        </a:spcAft>
        <a:defRPr sz="4600">
          <a:solidFill>
            <a:schemeClr val="tx1"/>
          </a:solidFill>
          <a:latin typeface="Franklin Gothic Book" pitchFamily="34" charset="0"/>
        </a:defRPr>
      </a:lvl5pPr>
      <a:lvl6pPr marL="457200" algn="l" rtl="0" eaLnBrk="1" fontAlgn="base" hangingPunct="1">
        <a:spcBef>
          <a:spcPct val="0"/>
        </a:spcBef>
        <a:spcAft>
          <a:spcPct val="0"/>
        </a:spcAft>
        <a:defRPr sz="4600">
          <a:solidFill>
            <a:schemeClr val="tx1"/>
          </a:solidFill>
          <a:latin typeface="Franklin Gothic Book" pitchFamily="34" charset="0"/>
        </a:defRPr>
      </a:lvl6pPr>
      <a:lvl7pPr marL="914400" algn="l" rtl="0" eaLnBrk="1" fontAlgn="base" hangingPunct="1">
        <a:spcBef>
          <a:spcPct val="0"/>
        </a:spcBef>
        <a:spcAft>
          <a:spcPct val="0"/>
        </a:spcAft>
        <a:defRPr sz="4600">
          <a:solidFill>
            <a:schemeClr val="tx1"/>
          </a:solidFill>
          <a:latin typeface="Franklin Gothic Book" pitchFamily="34" charset="0"/>
        </a:defRPr>
      </a:lvl7pPr>
      <a:lvl8pPr marL="1371600" algn="l" rtl="0" eaLnBrk="1" fontAlgn="base" hangingPunct="1">
        <a:spcBef>
          <a:spcPct val="0"/>
        </a:spcBef>
        <a:spcAft>
          <a:spcPct val="0"/>
        </a:spcAft>
        <a:defRPr sz="4600">
          <a:solidFill>
            <a:schemeClr val="tx1"/>
          </a:solidFill>
          <a:latin typeface="Franklin Gothic Book" pitchFamily="34" charset="0"/>
        </a:defRPr>
      </a:lvl8pPr>
      <a:lvl9pPr marL="1828800" algn="l" rtl="0" eaLnBrk="1" fontAlgn="base" hangingPunct="1">
        <a:spcBef>
          <a:spcPct val="0"/>
        </a:spcBef>
        <a:spcAft>
          <a:spcPct val="0"/>
        </a:spcAft>
        <a:defRPr sz="4600">
          <a:solidFill>
            <a:schemeClr val="tx1"/>
          </a:solidFill>
          <a:latin typeface="Franklin Gothic Book" pitchFamily="34" charset="0"/>
        </a:defRPr>
      </a:lvl9pPr>
    </p:titleStyle>
    <p:bodyStyle>
      <a:lvl1pPr marL="419100" indent="-382588" algn="l" rtl="0" eaLnBrk="0" fontAlgn="base" hangingPunct="0">
        <a:spcBef>
          <a:spcPct val="20000"/>
        </a:spcBef>
        <a:spcAft>
          <a:spcPct val="0"/>
        </a:spcAft>
        <a:buClr>
          <a:schemeClr val="accent1"/>
        </a:buClr>
        <a:buSzPct val="80000"/>
        <a:buFont typeface="Wingdings 2" pitchFamily="2" charset="2"/>
        <a:buChar char=""/>
        <a:defRPr sz="3000" kern="1200">
          <a:solidFill>
            <a:schemeClr val="tx1"/>
          </a:solidFill>
          <a:latin typeface="+mn-lt"/>
          <a:ea typeface="+mn-ea"/>
          <a:cs typeface="+mn-cs"/>
        </a:defRPr>
      </a:lvl1pPr>
      <a:lvl2pPr marL="722313" indent="-273050" algn="l" rtl="0" eaLnBrk="0" fontAlgn="base" hangingPunct="0">
        <a:spcBef>
          <a:spcPct val="20000"/>
        </a:spcBef>
        <a:spcAft>
          <a:spcPct val="0"/>
        </a:spcAft>
        <a:buClr>
          <a:schemeClr val="accent1"/>
        </a:buClr>
        <a:buSzPct val="90000"/>
        <a:buFont typeface="Wingdings 2" pitchFamily="2" charset="2"/>
        <a:buChar char=""/>
        <a:defRPr sz="2600" kern="1200">
          <a:solidFill>
            <a:schemeClr val="tx1"/>
          </a:solidFill>
          <a:latin typeface="+mn-lt"/>
          <a:ea typeface="+mn-ea"/>
          <a:cs typeface="+mn-cs"/>
        </a:defRPr>
      </a:lvl2pPr>
      <a:lvl3pPr marL="1004888" indent="-255588" algn="l" rtl="0" eaLnBrk="0" fontAlgn="base" hangingPunct="0">
        <a:spcBef>
          <a:spcPct val="20000"/>
        </a:spcBef>
        <a:spcAft>
          <a:spcPct val="0"/>
        </a:spcAft>
        <a:buClr>
          <a:schemeClr val="accent2"/>
        </a:buClr>
        <a:buSzPct val="85000"/>
        <a:buFont typeface="Arial" panose="020B0604020202020204" pitchFamily="34" charset="0"/>
        <a:buChar char="○"/>
        <a:defRPr sz="2400" kern="1200">
          <a:solidFill>
            <a:schemeClr val="tx1"/>
          </a:solidFill>
          <a:latin typeface="+mn-lt"/>
          <a:ea typeface="+mn-ea"/>
          <a:cs typeface="+mn-cs"/>
        </a:defRPr>
      </a:lvl3pPr>
      <a:lvl4pPr marL="1279525" indent="-236538" algn="l" rtl="0" eaLnBrk="0" fontAlgn="base" hangingPunct="0">
        <a:spcBef>
          <a:spcPct val="20000"/>
        </a:spcBef>
        <a:spcAft>
          <a:spcPct val="0"/>
        </a:spcAft>
        <a:buClr>
          <a:srgbClr val="8D89A4"/>
        </a:buClr>
        <a:buSzPct val="90000"/>
        <a:buFont typeface="Wingdings 2" pitchFamily="2" charset="2"/>
        <a:buChar char=""/>
        <a:defRPr sz="2000" kern="1200">
          <a:solidFill>
            <a:schemeClr val="tx1"/>
          </a:solidFill>
          <a:latin typeface="+mn-lt"/>
          <a:ea typeface="+mn-ea"/>
          <a:cs typeface="+mn-cs"/>
        </a:defRPr>
      </a:lvl4pPr>
      <a:lvl5pPr marL="1489075" indent="-182563" algn="l" rtl="0" eaLnBrk="0" fontAlgn="base" hangingPunct="0">
        <a:spcBef>
          <a:spcPct val="20000"/>
        </a:spcBef>
        <a:spcAft>
          <a:spcPct val="0"/>
        </a:spcAft>
        <a:buClr>
          <a:srgbClr val="748560"/>
        </a:buClr>
        <a:buSzPct val="100000"/>
        <a:buFont typeface="Arial" panose="020B0604020202020204" pitchFamily="34"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Espace réservé du titre 1">
            <a:extLst>
              <a:ext uri="{FF2B5EF4-FFF2-40B4-BE49-F238E27FC236}">
                <a16:creationId xmlns:a16="http://schemas.microsoft.com/office/drawing/2014/main" id="{043BE7AC-34CC-2AFE-9F8F-795F0292BB51}"/>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3315" name="Espace réservé du texte 2">
            <a:extLst>
              <a:ext uri="{FF2B5EF4-FFF2-40B4-BE49-F238E27FC236}">
                <a16:creationId xmlns:a16="http://schemas.microsoft.com/office/drawing/2014/main" id="{E48F4C1E-8940-2F74-1F24-A02191BD500C}"/>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Espace réservé de la date 3">
            <a:extLst>
              <a:ext uri="{FF2B5EF4-FFF2-40B4-BE49-F238E27FC236}">
                <a16:creationId xmlns:a16="http://schemas.microsoft.com/office/drawing/2014/main" id="{0B7C2F71-56F0-BDDE-6698-343041B21EBD}"/>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376332D3-BB8D-984C-A0F6-3A4AD69B7089}" type="datetimeFigureOut">
              <a:rPr lang="fr-FR"/>
              <a:pPr>
                <a:defRPr/>
              </a:pPr>
              <a:t>07/12/2022</a:t>
            </a:fld>
            <a:endParaRPr lang="fr-FR"/>
          </a:p>
        </p:txBody>
      </p:sp>
      <p:sp>
        <p:nvSpPr>
          <p:cNvPr id="5" name="Espace réservé du pied de page 4">
            <a:extLst>
              <a:ext uri="{FF2B5EF4-FFF2-40B4-BE49-F238E27FC236}">
                <a16:creationId xmlns:a16="http://schemas.microsoft.com/office/drawing/2014/main" id="{4C0B00CD-0526-7641-A77A-A203844180A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fr-FR"/>
          </a:p>
        </p:txBody>
      </p:sp>
      <p:sp>
        <p:nvSpPr>
          <p:cNvPr id="6" name="Espace réservé du numéro de diapositive 5">
            <a:extLst>
              <a:ext uri="{FF2B5EF4-FFF2-40B4-BE49-F238E27FC236}">
                <a16:creationId xmlns:a16="http://schemas.microsoft.com/office/drawing/2014/main" id="{C3EBF827-9C83-8418-DD2E-3489AF65008A}"/>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pPr>
              <a:defRPr/>
            </a:pPr>
            <a:fld id="{90BF9AAD-962B-D744-8105-33333CC1D966}"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9180" r:id="rId1"/>
    <p:sldLayoutId id="2147489181" r:id="rId2"/>
    <p:sldLayoutId id="2147489182" r:id="rId3"/>
    <p:sldLayoutId id="2147489183" r:id="rId4"/>
    <p:sldLayoutId id="2147489184" r:id="rId5"/>
    <p:sldLayoutId id="2147489185" r:id="rId6"/>
    <p:sldLayoutId id="2147489186" r:id="rId7"/>
    <p:sldLayoutId id="2147489187" r:id="rId8"/>
    <p:sldLayoutId id="2147489188" r:id="rId9"/>
    <p:sldLayoutId id="2147489189" r:id="rId10"/>
    <p:sldLayoutId id="2147489190"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srcRect/>
          <a:stretch>
            <a:fillRect/>
          </a:stretch>
        </a:blipFill>
        <a:effectLst/>
      </p:bgPr>
    </p:bg>
    <p:spTree>
      <p:nvGrpSpPr>
        <p:cNvPr id="1" name=""/>
        <p:cNvGrpSpPr/>
        <p:nvPr/>
      </p:nvGrpSpPr>
      <p:grpSpPr>
        <a:xfrm>
          <a:off x="0" y="0"/>
          <a:ext cx="0" cy="0"/>
          <a:chOff x="0" y="0"/>
          <a:chExt cx="0" cy="0"/>
        </a:xfrm>
      </p:grpSpPr>
      <p:grpSp>
        <p:nvGrpSpPr>
          <p:cNvPr id="25602" name="Group 35">
            <a:extLst>
              <a:ext uri="{FF2B5EF4-FFF2-40B4-BE49-F238E27FC236}">
                <a16:creationId xmlns:a16="http://schemas.microsoft.com/office/drawing/2014/main" id="{3D9205FB-CA20-3964-8E4B-6D6798204C99}"/>
              </a:ext>
            </a:extLst>
          </p:cNvPr>
          <p:cNvGrpSpPr>
            <a:grpSpLocks/>
          </p:cNvGrpSpPr>
          <p:nvPr/>
        </p:nvGrpSpPr>
        <p:grpSpPr bwMode="auto">
          <a:xfrm>
            <a:off x="0" y="228600"/>
            <a:ext cx="1981200" cy="6638925"/>
            <a:chOff x="2487613" y="285750"/>
            <a:chExt cx="2428875" cy="5654676"/>
          </a:xfrm>
        </p:grpSpPr>
        <p:sp>
          <p:nvSpPr>
            <p:cNvPr id="25622" name="Freeform 11">
              <a:extLst>
                <a:ext uri="{FF2B5EF4-FFF2-40B4-BE49-F238E27FC236}">
                  <a16:creationId xmlns:a16="http://schemas.microsoft.com/office/drawing/2014/main" id="{2DF9B2C6-B6F2-5E88-F562-8B60E70B92B3}"/>
                </a:ext>
              </a:extLst>
            </p:cNvPr>
            <p:cNvSpPr>
              <a:spLocks/>
            </p:cNvSpPr>
            <p:nvPr/>
          </p:nvSpPr>
          <p:spPr bwMode="auto">
            <a:xfrm>
              <a:off x="2487613" y="2284413"/>
              <a:ext cx="85725" cy="533400"/>
            </a:xfrm>
            <a:custGeom>
              <a:avLst/>
              <a:gdLst>
                <a:gd name="T0" fmla="*/ 2147483646 w 22"/>
                <a:gd name="T1" fmla="*/ 2147483646 h 136"/>
                <a:gd name="T2" fmla="*/ 2147483646 w 22"/>
                <a:gd name="T3" fmla="*/ 2147483646 h 136"/>
                <a:gd name="T4" fmla="*/ 0 w 22"/>
                <a:gd name="T5" fmla="*/ 0 h 136"/>
                <a:gd name="T6" fmla="*/ 0 w 22"/>
                <a:gd name="T7" fmla="*/ 2147483646 h 136"/>
                <a:gd name="T8" fmla="*/ 2147483646 w 22"/>
                <a:gd name="T9" fmla="*/ 2147483646 h 136"/>
                <a:gd name="T10" fmla="*/ 2147483646 w 22"/>
                <a:gd name="T11" fmla="*/ 2147483646 h 1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23" name="Freeform 12">
              <a:extLst>
                <a:ext uri="{FF2B5EF4-FFF2-40B4-BE49-F238E27FC236}">
                  <a16:creationId xmlns:a16="http://schemas.microsoft.com/office/drawing/2014/main" id="{CF41A350-3C19-7C56-B44A-92571C715D66}"/>
                </a:ext>
              </a:extLst>
            </p:cNvPr>
            <p:cNvSpPr>
              <a:spLocks/>
            </p:cNvSpPr>
            <p:nvPr/>
          </p:nvSpPr>
          <p:spPr bwMode="auto">
            <a:xfrm>
              <a:off x="2597151" y="2779713"/>
              <a:ext cx="550863" cy="1978025"/>
            </a:xfrm>
            <a:custGeom>
              <a:avLst/>
              <a:gdLst>
                <a:gd name="T0" fmla="*/ 2147483646 w 140"/>
                <a:gd name="T1" fmla="*/ 2147483646 h 504"/>
                <a:gd name="T2" fmla="*/ 2147483646 w 140"/>
                <a:gd name="T3" fmla="*/ 2147483646 h 504"/>
                <a:gd name="T4" fmla="*/ 2147483646 w 140"/>
                <a:gd name="T5" fmla="*/ 2147483646 h 504"/>
                <a:gd name="T6" fmla="*/ 2147483646 w 140"/>
                <a:gd name="T7" fmla="*/ 2147483646 h 504"/>
                <a:gd name="T8" fmla="*/ 0 w 140"/>
                <a:gd name="T9" fmla="*/ 0 h 504"/>
                <a:gd name="T10" fmla="*/ 2147483646 w 140"/>
                <a:gd name="T11" fmla="*/ 2147483646 h 504"/>
                <a:gd name="T12" fmla="*/ 2147483646 w 140"/>
                <a:gd name="T13" fmla="*/ 2147483646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24" name="Freeform 13">
              <a:extLst>
                <a:ext uri="{FF2B5EF4-FFF2-40B4-BE49-F238E27FC236}">
                  <a16:creationId xmlns:a16="http://schemas.microsoft.com/office/drawing/2014/main" id="{7E90407A-98EC-2E6D-49EE-2D7FA7200170}"/>
                </a:ext>
              </a:extLst>
            </p:cNvPr>
            <p:cNvSpPr>
              <a:spLocks/>
            </p:cNvSpPr>
            <p:nvPr/>
          </p:nvSpPr>
          <p:spPr bwMode="auto">
            <a:xfrm>
              <a:off x="3175001" y="4730750"/>
              <a:ext cx="519113" cy="1209675"/>
            </a:xfrm>
            <a:custGeom>
              <a:avLst/>
              <a:gdLst>
                <a:gd name="T0" fmla="*/ 2147483646 w 132"/>
                <a:gd name="T1" fmla="*/ 2147483646 h 308"/>
                <a:gd name="T2" fmla="*/ 0 w 132"/>
                <a:gd name="T3" fmla="*/ 0 h 308"/>
                <a:gd name="T4" fmla="*/ 0 w 132"/>
                <a:gd name="T5" fmla="*/ 2147483646 h 308"/>
                <a:gd name="T6" fmla="*/ 2147483646 w 132"/>
                <a:gd name="T7" fmla="*/ 2147483646 h 308"/>
                <a:gd name="T8" fmla="*/ 2147483646 w 132"/>
                <a:gd name="T9" fmla="*/ 2147483646 h 308"/>
                <a:gd name="T10" fmla="*/ 2147483646 w 132"/>
                <a:gd name="T11" fmla="*/ 2147483646 h 308"/>
                <a:gd name="T12" fmla="*/ 2147483646 w 132"/>
                <a:gd name="T13" fmla="*/ 2147483646 h 308"/>
                <a:gd name="T14" fmla="*/ 2147483646 w 132"/>
                <a:gd name="T15" fmla="*/ 2147483646 h 3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25" name="Freeform 14">
              <a:extLst>
                <a:ext uri="{FF2B5EF4-FFF2-40B4-BE49-F238E27FC236}">
                  <a16:creationId xmlns:a16="http://schemas.microsoft.com/office/drawing/2014/main" id="{13C9ACE5-4FE4-4ABD-3BFA-079E2AB6EED3}"/>
                </a:ext>
              </a:extLst>
            </p:cNvPr>
            <p:cNvSpPr>
              <a:spLocks/>
            </p:cNvSpPr>
            <p:nvPr/>
          </p:nvSpPr>
          <p:spPr bwMode="auto">
            <a:xfrm>
              <a:off x="3305176" y="5630863"/>
              <a:ext cx="146050" cy="309563"/>
            </a:xfrm>
            <a:custGeom>
              <a:avLst/>
              <a:gdLst>
                <a:gd name="T0" fmla="*/ 2147483646 w 37"/>
                <a:gd name="T1" fmla="*/ 2147483646 h 79"/>
                <a:gd name="T2" fmla="*/ 2147483646 w 37"/>
                <a:gd name="T3" fmla="*/ 2147483646 h 79"/>
                <a:gd name="T4" fmla="*/ 0 w 37"/>
                <a:gd name="T5" fmla="*/ 0 h 79"/>
                <a:gd name="T6" fmla="*/ 2147483646 w 37"/>
                <a:gd name="T7" fmla="*/ 2147483646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26" name="Freeform 15">
              <a:extLst>
                <a:ext uri="{FF2B5EF4-FFF2-40B4-BE49-F238E27FC236}">
                  <a16:creationId xmlns:a16="http://schemas.microsoft.com/office/drawing/2014/main" id="{1DB2CCD5-C991-8257-476D-B91821F3DF8D}"/>
                </a:ext>
              </a:extLst>
            </p:cNvPr>
            <p:cNvSpPr>
              <a:spLocks/>
            </p:cNvSpPr>
            <p:nvPr/>
          </p:nvSpPr>
          <p:spPr bwMode="auto">
            <a:xfrm>
              <a:off x="2573338" y="2817813"/>
              <a:ext cx="700088" cy="2835275"/>
            </a:xfrm>
            <a:custGeom>
              <a:avLst/>
              <a:gdLst>
                <a:gd name="T0" fmla="*/ 2147483646 w 178"/>
                <a:gd name="T1" fmla="*/ 2147483646 h 722"/>
                <a:gd name="T2" fmla="*/ 2147483646 w 178"/>
                <a:gd name="T3" fmla="*/ 2147483646 h 722"/>
                <a:gd name="T4" fmla="*/ 2147483646 w 178"/>
                <a:gd name="T5" fmla="*/ 2147483646 h 722"/>
                <a:gd name="T6" fmla="*/ 2147483646 w 178"/>
                <a:gd name="T7" fmla="*/ 2147483646 h 722"/>
                <a:gd name="T8" fmla="*/ 0 w 178"/>
                <a:gd name="T9" fmla="*/ 0 h 722"/>
                <a:gd name="T10" fmla="*/ 2147483646 w 178"/>
                <a:gd name="T11" fmla="*/ 2147483646 h 722"/>
                <a:gd name="T12" fmla="*/ 2147483646 w 178"/>
                <a:gd name="T13" fmla="*/ 2147483646 h 722"/>
                <a:gd name="T14" fmla="*/ 2147483646 w 178"/>
                <a:gd name="T15" fmla="*/ 2147483646 h 722"/>
                <a:gd name="T16" fmla="*/ 2147483646 w 178"/>
                <a:gd name="T17" fmla="*/ 2147483646 h 722"/>
                <a:gd name="T18" fmla="*/ 2147483646 w 178"/>
                <a:gd name="T19" fmla="*/ 2147483646 h 722"/>
                <a:gd name="T20" fmla="*/ 2147483646 w 178"/>
                <a:gd name="T21" fmla="*/ 2147483646 h 7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27" name="Freeform 16">
              <a:extLst>
                <a:ext uri="{FF2B5EF4-FFF2-40B4-BE49-F238E27FC236}">
                  <a16:creationId xmlns:a16="http://schemas.microsoft.com/office/drawing/2014/main" id="{3AE94C2B-0211-B114-AAA8-D7E9648E340C}"/>
                </a:ext>
              </a:extLst>
            </p:cNvPr>
            <p:cNvSpPr>
              <a:spLocks/>
            </p:cNvSpPr>
            <p:nvPr/>
          </p:nvSpPr>
          <p:spPr bwMode="auto">
            <a:xfrm>
              <a:off x="2506663" y="285750"/>
              <a:ext cx="90488" cy="2493963"/>
            </a:xfrm>
            <a:custGeom>
              <a:avLst/>
              <a:gdLst>
                <a:gd name="T0" fmla="*/ 2147483646 w 23"/>
                <a:gd name="T1" fmla="*/ 2147483646 h 635"/>
                <a:gd name="T2" fmla="*/ 2147483646 w 23"/>
                <a:gd name="T3" fmla="*/ 2147483646 h 635"/>
                <a:gd name="T4" fmla="*/ 2147483646 w 23"/>
                <a:gd name="T5" fmla="*/ 2147483646 h 635"/>
                <a:gd name="T6" fmla="*/ 2147483646 w 23"/>
                <a:gd name="T7" fmla="*/ 2147483646 h 635"/>
                <a:gd name="T8" fmla="*/ 2147483646 w 23"/>
                <a:gd name="T9" fmla="*/ 2147483646 h 635"/>
                <a:gd name="T10" fmla="*/ 2147483646 w 23"/>
                <a:gd name="T11" fmla="*/ 2147483646 h 635"/>
                <a:gd name="T12" fmla="*/ 2147483646 w 23"/>
                <a:gd name="T13" fmla="*/ 0 h 635"/>
                <a:gd name="T14" fmla="*/ 2147483646 w 23"/>
                <a:gd name="T15" fmla="*/ 0 h 635"/>
                <a:gd name="T16" fmla="*/ 2147483646 w 23"/>
                <a:gd name="T17" fmla="*/ 2147483646 h 635"/>
                <a:gd name="T18" fmla="*/ 2147483646 w 23"/>
                <a:gd name="T19" fmla="*/ 2147483646 h 6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28" name="Freeform 17">
              <a:extLst>
                <a:ext uri="{FF2B5EF4-FFF2-40B4-BE49-F238E27FC236}">
                  <a16:creationId xmlns:a16="http://schemas.microsoft.com/office/drawing/2014/main" id="{01ABF898-18A0-0B26-8FF3-91378D36A3F0}"/>
                </a:ext>
              </a:extLst>
            </p:cNvPr>
            <p:cNvSpPr>
              <a:spLocks/>
            </p:cNvSpPr>
            <p:nvPr/>
          </p:nvSpPr>
          <p:spPr bwMode="auto">
            <a:xfrm>
              <a:off x="2554288" y="2598738"/>
              <a:ext cx="66675" cy="420688"/>
            </a:xfrm>
            <a:custGeom>
              <a:avLst/>
              <a:gdLst>
                <a:gd name="T0" fmla="*/ 0 w 17"/>
                <a:gd name="T1" fmla="*/ 0 h 107"/>
                <a:gd name="T2" fmla="*/ 2147483646 w 17"/>
                <a:gd name="T3" fmla="*/ 2147483646 h 107"/>
                <a:gd name="T4" fmla="*/ 2147483646 w 17"/>
                <a:gd name="T5" fmla="*/ 2147483646 h 107"/>
                <a:gd name="T6" fmla="*/ 2147483646 w 17"/>
                <a:gd name="T7" fmla="*/ 2147483646 h 107"/>
                <a:gd name="T8" fmla="*/ 2147483646 w 17"/>
                <a:gd name="T9" fmla="*/ 2147483646 h 107"/>
                <a:gd name="T10" fmla="*/ 0 w 17"/>
                <a:gd name="T11" fmla="*/ 0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29" name="Freeform 18">
              <a:extLst>
                <a:ext uri="{FF2B5EF4-FFF2-40B4-BE49-F238E27FC236}">
                  <a16:creationId xmlns:a16="http://schemas.microsoft.com/office/drawing/2014/main" id="{CE8B7698-DC6E-8B53-91ED-4529FD031F2E}"/>
                </a:ext>
              </a:extLst>
            </p:cNvPr>
            <p:cNvSpPr>
              <a:spLocks/>
            </p:cNvSpPr>
            <p:nvPr/>
          </p:nvSpPr>
          <p:spPr bwMode="auto">
            <a:xfrm>
              <a:off x="3143251" y="4757738"/>
              <a:ext cx="161925" cy="873125"/>
            </a:xfrm>
            <a:custGeom>
              <a:avLst/>
              <a:gdLst>
                <a:gd name="T0" fmla="*/ 0 w 41"/>
                <a:gd name="T1" fmla="*/ 0 h 222"/>
                <a:gd name="T2" fmla="*/ 2147483646 w 41"/>
                <a:gd name="T3" fmla="*/ 2147483646 h 222"/>
                <a:gd name="T4" fmla="*/ 2147483646 w 41"/>
                <a:gd name="T5" fmla="*/ 2147483646 h 222"/>
                <a:gd name="T6" fmla="*/ 2147483646 w 41"/>
                <a:gd name="T7" fmla="*/ 2147483646 h 222"/>
                <a:gd name="T8" fmla="*/ 2147483646 w 41"/>
                <a:gd name="T9" fmla="*/ 2147483646 h 222"/>
                <a:gd name="T10" fmla="*/ 2147483646 w 41"/>
                <a:gd name="T11" fmla="*/ 2147483646 h 222"/>
                <a:gd name="T12" fmla="*/ 2147483646 w 41"/>
                <a:gd name="T13" fmla="*/ 2147483646 h 222"/>
                <a:gd name="T14" fmla="*/ 2147483646 w 41"/>
                <a:gd name="T15" fmla="*/ 2147483646 h 222"/>
                <a:gd name="T16" fmla="*/ 2147483646 w 41"/>
                <a:gd name="T17" fmla="*/ 2147483646 h 222"/>
                <a:gd name="T18" fmla="*/ 0 w 41"/>
                <a:gd name="T19" fmla="*/ 0 h 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30" name="Freeform 19">
              <a:extLst>
                <a:ext uri="{FF2B5EF4-FFF2-40B4-BE49-F238E27FC236}">
                  <a16:creationId xmlns:a16="http://schemas.microsoft.com/office/drawing/2014/main" id="{0B44AE88-91F1-D7A8-01A5-8B8D249E97BE}"/>
                </a:ext>
              </a:extLst>
            </p:cNvPr>
            <p:cNvSpPr>
              <a:spLocks/>
            </p:cNvSpPr>
            <p:nvPr/>
          </p:nvSpPr>
          <p:spPr bwMode="auto">
            <a:xfrm>
              <a:off x="3148013" y="1282700"/>
              <a:ext cx="1768475" cy="3448050"/>
            </a:xfrm>
            <a:custGeom>
              <a:avLst/>
              <a:gdLst>
                <a:gd name="T0" fmla="*/ 2147483646 w 450"/>
                <a:gd name="T1" fmla="*/ 2147483646 h 878"/>
                <a:gd name="T2" fmla="*/ 2147483646 w 450"/>
                <a:gd name="T3" fmla="*/ 2147483646 h 878"/>
                <a:gd name="T4" fmla="*/ 2147483646 w 450"/>
                <a:gd name="T5" fmla="*/ 2147483646 h 878"/>
                <a:gd name="T6" fmla="*/ 2147483646 w 450"/>
                <a:gd name="T7" fmla="*/ 2147483646 h 878"/>
                <a:gd name="T8" fmla="*/ 2147483646 w 450"/>
                <a:gd name="T9" fmla="*/ 2147483646 h 878"/>
                <a:gd name="T10" fmla="*/ 2147483646 w 450"/>
                <a:gd name="T11" fmla="*/ 2147483646 h 878"/>
                <a:gd name="T12" fmla="*/ 2147483646 w 450"/>
                <a:gd name="T13" fmla="*/ 2147483646 h 878"/>
                <a:gd name="T14" fmla="*/ 2147483646 w 450"/>
                <a:gd name="T15" fmla="*/ 0 h 878"/>
                <a:gd name="T16" fmla="*/ 2147483646 w 450"/>
                <a:gd name="T17" fmla="*/ 2147483646 h 878"/>
                <a:gd name="T18" fmla="*/ 2147483646 w 450"/>
                <a:gd name="T19" fmla="*/ 2147483646 h 878"/>
                <a:gd name="T20" fmla="*/ 2147483646 w 450"/>
                <a:gd name="T21" fmla="*/ 2147483646 h 878"/>
                <a:gd name="T22" fmla="*/ 2147483646 w 450"/>
                <a:gd name="T23" fmla="*/ 2147483646 h 878"/>
                <a:gd name="T24" fmla="*/ 2147483646 w 450"/>
                <a:gd name="T25" fmla="*/ 2147483646 h 878"/>
                <a:gd name="T26" fmla="*/ 0 w 450"/>
                <a:gd name="T27" fmla="*/ 2147483646 h 878"/>
                <a:gd name="T28" fmla="*/ 0 w 450"/>
                <a:gd name="T29" fmla="*/ 2147483646 h 878"/>
                <a:gd name="T30" fmla="*/ 2147483646 w 450"/>
                <a:gd name="T31" fmla="*/ 2147483646 h 878"/>
                <a:gd name="T32" fmla="*/ 2147483646 w 450"/>
                <a:gd name="T33" fmla="*/ 2147483646 h 8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31" name="Freeform 20">
              <a:extLst>
                <a:ext uri="{FF2B5EF4-FFF2-40B4-BE49-F238E27FC236}">
                  <a16:creationId xmlns:a16="http://schemas.microsoft.com/office/drawing/2014/main" id="{B6618DCE-2AEF-23E8-9224-5DFBA0C8AD34}"/>
                </a:ext>
              </a:extLst>
            </p:cNvPr>
            <p:cNvSpPr>
              <a:spLocks/>
            </p:cNvSpPr>
            <p:nvPr/>
          </p:nvSpPr>
          <p:spPr bwMode="auto">
            <a:xfrm>
              <a:off x="3273426" y="5653088"/>
              <a:ext cx="138113" cy="287338"/>
            </a:xfrm>
            <a:custGeom>
              <a:avLst/>
              <a:gdLst>
                <a:gd name="T0" fmla="*/ 0 w 35"/>
                <a:gd name="T1" fmla="*/ 0 h 73"/>
                <a:gd name="T2" fmla="*/ 2147483646 w 35"/>
                <a:gd name="T3" fmla="*/ 2147483646 h 73"/>
                <a:gd name="T4" fmla="*/ 2147483646 w 35"/>
                <a:gd name="T5" fmla="*/ 2147483646 h 73"/>
                <a:gd name="T6" fmla="*/ 0 w 35"/>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32" name="Freeform 21">
              <a:extLst>
                <a:ext uri="{FF2B5EF4-FFF2-40B4-BE49-F238E27FC236}">
                  <a16:creationId xmlns:a16="http://schemas.microsoft.com/office/drawing/2014/main" id="{0C6C4994-A700-17CF-6504-E41A0B550222}"/>
                </a:ext>
              </a:extLst>
            </p:cNvPr>
            <p:cNvSpPr>
              <a:spLocks/>
            </p:cNvSpPr>
            <p:nvPr/>
          </p:nvSpPr>
          <p:spPr bwMode="auto">
            <a:xfrm>
              <a:off x="3143251" y="4656138"/>
              <a:ext cx="31750" cy="188913"/>
            </a:xfrm>
            <a:custGeom>
              <a:avLst/>
              <a:gdLst>
                <a:gd name="T0" fmla="*/ 2147483646 w 8"/>
                <a:gd name="T1" fmla="*/ 2147483646 h 48"/>
                <a:gd name="T2" fmla="*/ 2147483646 w 8"/>
                <a:gd name="T3" fmla="*/ 2147483646 h 48"/>
                <a:gd name="T4" fmla="*/ 2147483646 w 8"/>
                <a:gd name="T5" fmla="*/ 2147483646 h 48"/>
                <a:gd name="T6" fmla="*/ 2147483646 w 8"/>
                <a:gd name="T7" fmla="*/ 0 h 48"/>
                <a:gd name="T8" fmla="*/ 0 w 8"/>
                <a:gd name="T9" fmla="*/ 2147483646 h 48"/>
                <a:gd name="T10" fmla="*/ 2147483646 w 8"/>
                <a:gd name="T11" fmla="*/ 2147483646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33" name="Freeform 22">
              <a:extLst>
                <a:ext uri="{FF2B5EF4-FFF2-40B4-BE49-F238E27FC236}">
                  <a16:creationId xmlns:a16="http://schemas.microsoft.com/office/drawing/2014/main" id="{6BD539B5-29A3-8953-E091-6AC2B794AD8E}"/>
                </a:ext>
              </a:extLst>
            </p:cNvPr>
            <p:cNvSpPr>
              <a:spLocks/>
            </p:cNvSpPr>
            <p:nvPr/>
          </p:nvSpPr>
          <p:spPr bwMode="auto">
            <a:xfrm>
              <a:off x="3211513" y="5410200"/>
              <a:ext cx="203200" cy="530225"/>
            </a:xfrm>
            <a:custGeom>
              <a:avLst/>
              <a:gdLst>
                <a:gd name="T0" fmla="*/ 2147483646 w 52"/>
                <a:gd name="T1" fmla="*/ 2147483646 h 135"/>
                <a:gd name="T2" fmla="*/ 0 w 52"/>
                <a:gd name="T3" fmla="*/ 0 h 135"/>
                <a:gd name="T4" fmla="*/ 2147483646 w 52"/>
                <a:gd name="T5" fmla="*/ 2147483646 h 135"/>
                <a:gd name="T6" fmla="*/ 2147483646 w 52"/>
                <a:gd name="T7" fmla="*/ 2147483646 h 135"/>
                <a:gd name="T8" fmla="*/ 2147483646 w 52"/>
                <a:gd name="T9" fmla="*/ 2147483646 h 135"/>
                <a:gd name="T10" fmla="*/ 2147483646 w 52"/>
                <a:gd name="T11" fmla="*/ 2147483646 h 135"/>
                <a:gd name="T12" fmla="*/ 2147483646 w 52"/>
                <a:gd name="T13" fmla="*/ 2147483646 h 135"/>
                <a:gd name="T14" fmla="*/ 2147483646 w 52"/>
                <a:gd name="T15" fmla="*/ 2147483646 h 1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25603" name="Group 48">
            <a:extLst>
              <a:ext uri="{FF2B5EF4-FFF2-40B4-BE49-F238E27FC236}">
                <a16:creationId xmlns:a16="http://schemas.microsoft.com/office/drawing/2014/main" id="{CD6F4A59-BB9F-3D1F-7E14-2FA4E7B489CD}"/>
              </a:ext>
            </a:extLst>
          </p:cNvPr>
          <p:cNvGrpSpPr>
            <a:grpSpLocks/>
          </p:cNvGrpSpPr>
          <p:nvPr/>
        </p:nvGrpSpPr>
        <p:grpSpPr bwMode="auto">
          <a:xfrm>
            <a:off x="20638" y="0"/>
            <a:ext cx="1952625" cy="6853238"/>
            <a:chOff x="6627813" y="195717"/>
            <a:chExt cx="1952625" cy="5678034"/>
          </a:xfrm>
        </p:grpSpPr>
        <p:sp>
          <p:nvSpPr>
            <p:cNvPr id="25610" name="Freeform 27">
              <a:extLst>
                <a:ext uri="{FF2B5EF4-FFF2-40B4-BE49-F238E27FC236}">
                  <a16:creationId xmlns:a16="http://schemas.microsoft.com/office/drawing/2014/main" id="{DC144792-A319-B115-C3BA-4A76F41D3250}"/>
                </a:ext>
              </a:extLst>
            </p:cNvPr>
            <p:cNvSpPr>
              <a:spLocks/>
            </p:cNvSpPr>
            <p:nvPr/>
          </p:nvSpPr>
          <p:spPr bwMode="auto">
            <a:xfrm>
              <a:off x="6627813" y="195717"/>
              <a:ext cx="409575" cy="3646488"/>
            </a:xfrm>
            <a:custGeom>
              <a:avLst/>
              <a:gdLst>
                <a:gd name="T0" fmla="*/ 2147483646 w 103"/>
                <a:gd name="T1" fmla="*/ 2147483646 h 920"/>
                <a:gd name="T2" fmla="*/ 2147483646 w 103"/>
                <a:gd name="T3" fmla="*/ 2147483646 h 920"/>
                <a:gd name="T4" fmla="*/ 2147483646 w 103"/>
                <a:gd name="T5" fmla="*/ 2147483646 h 920"/>
                <a:gd name="T6" fmla="*/ 2147483646 w 103"/>
                <a:gd name="T7" fmla="*/ 2147483646 h 920"/>
                <a:gd name="T8" fmla="*/ 2147483646 w 103"/>
                <a:gd name="T9" fmla="*/ 2147483646 h 920"/>
                <a:gd name="T10" fmla="*/ 2147483646 w 103"/>
                <a:gd name="T11" fmla="*/ 2147483646 h 920"/>
                <a:gd name="T12" fmla="*/ 2147483646 w 103"/>
                <a:gd name="T13" fmla="*/ 2147483646 h 920"/>
                <a:gd name="T14" fmla="*/ 2147483646 w 103"/>
                <a:gd name="T15" fmla="*/ 2147483646 h 920"/>
                <a:gd name="T16" fmla="*/ 2147483646 w 103"/>
                <a:gd name="T17" fmla="*/ 2147483646 h 920"/>
                <a:gd name="T18" fmla="*/ 2147483646 w 103"/>
                <a:gd name="T19" fmla="*/ 2147483646 h 920"/>
                <a:gd name="T20" fmla="*/ 2147483646 w 103"/>
                <a:gd name="T21" fmla="*/ 2147483646 h 920"/>
                <a:gd name="T22" fmla="*/ 2147483646 w 103"/>
                <a:gd name="T23" fmla="*/ 0 h 920"/>
                <a:gd name="T24" fmla="*/ 0 w 103"/>
                <a:gd name="T25" fmla="*/ 0 h 920"/>
                <a:gd name="T26" fmla="*/ 2147483646 w 103"/>
                <a:gd name="T27" fmla="*/ 2147483646 h 920"/>
                <a:gd name="T28" fmla="*/ 2147483646 w 103"/>
                <a:gd name="T29" fmla="*/ 2147483646 h 9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11" name="Freeform 28">
              <a:extLst>
                <a:ext uri="{FF2B5EF4-FFF2-40B4-BE49-F238E27FC236}">
                  <a16:creationId xmlns:a16="http://schemas.microsoft.com/office/drawing/2014/main" id="{84D03E24-625F-FFBB-7326-94CA6BCE6AB7}"/>
                </a:ext>
              </a:extLst>
            </p:cNvPr>
            <p:cNvSpPr>
              <a:spLocks/>
            </p:cNvSpPr>
            <p:nvPr/>
          </p:nvSpPr>
          <p:spPr bwMode="auto">
            <a:xfrm>
              <a:off x="7061201" y="3771900"/>
              <a:ext cx="350838" cy="1309688"/>
            </a:xfrm>
            <a:custGeom>
              <a:avLst/>
              <a:gdLst>
                <a:gd name="T0" fmla="*/ 2147483646 w 88"/>
                <a:gd name="T1" fmla="*/ 2147483646 h 330"/>
                <a:gd name="T2" fmla="*/ 2147483646 w 88"/>
                <a:gd name="T3" fmla="*/ 2147483646 h 330"/>
                <a:gd name="T4" fmla="*/ 2147483646 w 88"/>
                <a:gd name="T5" fmla="*/ 2147483646 h 330"/>
                <a:gd name="T6" fmla="*/ 2147483646 w 88"/>
                <a:gd name="T7" fmla="*/ 2147483646 h 330"/>
                <a:gd name="T8" fmla="*/ 2147483646 w 88"/>
                <a:gd name="T9" fmla="*/ 2147483646 h 330"/>
                <a:gd name="T10" fmla="*/ 0 w 88"/>
                <a:gd name="T11" fmla="*/ 0 h 330"/>
                <a:gd name="T12" fmla="*/ 2147483646 w 88"/>
                <a:gd name="T13" fmla="*/ 2147483646 h 330"/>
                <a:gd name="T14" fmla="*/ 2147483646 w 88"/>
                <a:gd name="T15" fmla="*/ 2147483646 h 3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12" name="Freeform 29">
              <a:extLst>
                <a:ext uri="{FF2B5EF4-FFF2-40B4-BE49-F238E27FC236}">
                  <a16:creationId xmlns:a16="http://schemas.microsoft.com/office/drawing/2014/main" id="{2DCFF502-2005-01F6-0644-B9BE5CB9DA67}"/>
                </a:ext>
              </a:extLst>
            </p:cNvPr>
            <p:cNvSpPr>
              <a:spLocks/>
            </p:cNvSpPr>
            <p:nvPr/>
          </p:nvSpPr>
          <p:spPr bwMode="auto">
            <a:xfrm>
              <a:off x="7439026" y="5053013"/>
              <a:ext cx="357188" cy="820738"/>
            </a:xfrm>
            <a:custGeom>
              <a:avLst/>
              <a:gdLst>
                <a:gd name="T0" fmla="*/ 2147483646 w 90"/>
                <a:gd name="T1" fmla="*/ 2147483646 h 207"/>
                <a:gd name="T2" fmla="*/ 0 w 90"/>
                <a:gd name="T3" fmla="*/ 0 h 207"/>
                <a:gd name="T4" fmla="*/ 2147483646 w 90"/>
                <a:gd name="T5" fmla="*/ 2147483646 h 207"/>
                <a:gd name="T6" fmla="*/ 2147483646 w 90"/>
                <a:gd name="T7" fmla="*/ 2147483646 h 207"/>
                <a:gd name="T8" fmla="*/ 2147483646 w 90"/>
                <a:gd name="T9" fmla="*/ 2147483646 h 207"/>
                <a:gd name="T10" fmla="*/ 2147483646 w 90"/>
                <a:gd name="T11" fmla="*/ 2147483646 h 207"/>
                <a:gd name="T12" fmla="*/ 2147483646 w 90"/>
                <a:gd name="T13" fmla="*/ 2147483646 h 207"/>
                <a:gd name="T14" fmla="*/ 2147483646 w 90"/>
                <a:gd name="T15" fmla="*/ 2147483646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13" name="Freeform 30">
              <a:extLst>
                <a:ext uri="{FF2B5EF4-FFF2-40B4-BE49-F238E27FC236}">
                  <a16:creationId xmlns:a16="http://schemas.microsoft.com/office/drawing/2014/main" id="{AD471ADF-274C-EAD6-4FA9-25BD661C1906}"/>
                </a:ext>
              </a:extLst>
            </p:cNvPr>
            <p:cNvSpPr>
              <a:spLocks/>
            </p:cNvSpPr>
            <p:nvPr/>
          </p:nvSpPr>
          <p:spPr bwMode="auto">
            <a:xfrm>
              <a:off x="7037388" y="3811588"/>
              <a:ext cx="457200" cy="1852613"/>
            </a:xfrm>
            <a:custGeom>
              <a:avLst/>
              <a:gdLst>
                <a:gd name="T0" fmla="*/ 2147483646 w 115"/>
                <a:gd name="T1" fmla="*/ 2147483646 h 467"/>
                <a:gd name="T2" fmla="*/ 2147483646 w 115"/>
                <a:gd name="T3" fmla="*/ 2147483646 h 467"/>
                <a:gd name="T4" fmla="*/ 2147483646 w 115"/>
                <a:gd name="T5" fmla="*/ 2147483646 h 467"/>
                <a:gd name="T6" fmla="*/ 2147483646 w 115"/>
                <a:gd name="T7" fmla="*/ 2147483646 h 467"/>
                <a:gd name="T8" fmla="*/ 0 w 115"/>
                <a:gd name="T9" fmla="*/ 0 h 467"/>
                <a:gd name="T10" fmla="*/ 2147483646 w 115"/>
                <a:gd name="T11" fmla="*/ 2147483646 h 467"/>
                <a:gd name="T12" fmla="*/ 2147483646 w 115"/>
                <a:gd name="T13" fmla="*/ 2147483646 h 467"/>
                <a:gd name="T14" fmla="*/ 2147483646 w 115"/>
                <a:gd name="T15" fmla="*/ 2147483646 h 467"/>
                <a:gd name="T16" fmla="*/ 2147483646 w 115"/>
                <a:gd name="T17" fmla="*/ 2147483646 h 467"/>
                <a:gd name="T18" fmla="*/ 2147483646 w 115"/>
                <a:gd name="T19" fmla="*/ 2147483646 h 467"/>
                <a:gd name="T20" fmla="*/ 2147483646 w 115"/>
                <a:gd name="T21" fmla="*/ 2147483646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14" name="Freeform 31">
              <a:extLst>
                <a:ext uri="{FF2B5EF4-FFF2-40B4-BE49-F238E27FC236}">
                  <a16:creationId xmlns:a16="http://schemas.microsoft.com/office/drawing/2014/main" id="{5F307867-51B7-E89F-92F7-AB3107A6D9FE}"/>
                </a:ext>
              </a:extLst>
            </p:cNvPr>
            <p:cNvSpPr>
              <a:spLocks/>
            </p:cNvSpPr>
            <p:nvPr/>
          </p:nvSpPr>
          <p:spPr bwMode="auto">
            <a:xfrm>
              <a:off x="6992938" y="1263650"/>
              <a:ext cx="144463" cy="2508250"/>
            </a:xfrm>
            <a:custGeom>
              <a:avLst/>
              <a:gdLst>
                <a:gd name="T0" fmla="*/ 2147483646 w 36"/>
                <a:gd name="T1" fmla="*/ 2147483646 h 633"/>
                <a:gd name="T2" fmla="*/ 2147483646 w 36"/>
                <a:gd name="T3" fmla="*/ 2147483646 h 633"/>
                <a:gd name="T4" fmla="*/ 2147483646 w 36"/>
                <a:gd name="T5" fmla="*/ 2147483646 h 633"/>
                <a:gd name="T6" fmla="*/ 2147483646 w 36"/>
                <a:gd name="T7" fmla="*/ 2147483646 h 633"/>
                <a:gd name="T8" fmla="*/ 2147483646 w 36"/>
                <a:gd name="T9" fmla="*/ 2147483646 h 633"/>
                <a:gd name="T10" fmla="*/ 2147483646 w 36"/>
                <a:gd name="T11" fmla="*/ 0 h 633"/>
                <a:gd name="T12" fmla="*/ 2147483646 w 36"/>
                <a:gd name="T13" fmla="*/ 0 h 633"/>
                <a:gd name="T14" fmla="*/ 2147483646 w 36"/>
                <a:gd name="T15" fmla="*/ 2147483646 h 633"/>
                <a:gd name="T16" fmla="*/ 2147483646 w 36"/>
                <a:gd name="T17" fmla="*/ 2147483646 h 633"/>
                <a:gd name="T18" fmla="*/ 2147483646 w 36"/>
                <a:gd name="T19" fmla="*/ 2147483646 h 633"/>
                <a:gd name="T20" fmla="*/ 2147483646 w 36"/>
                <a:gd name="T21" fmla="*/ 2147483646 h 633"/>
                <a:gd name="T22" fmla="*/ 2147483646 w 36"/>
                <a:gd name="T23" fmla="*/ 2147483646 h 633"/>
                <a:gd name="T24" fmla="*/ 2147483646 w 36"/>
                <a:gd name="T25" fmla="*/ 2147483646 h 6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15" name="Freeform 32">
              <a:extLst>
                <a:ext uri="{FF2B5EF4-FFF2-40B4-BE49-F238E27FC236}">
                  <a16:creationId xmlns:a16="http://schemas.microsoft.com/office/drawing/2014/main" id="{88957D11-3421-FFB8-60C9-D26F28B51C5E}"/>
                </a:ext>
              </a:extLst>
            </p:cNvPr>
            <p:cNvSpPr>
              <a:spLocks/>
            </p:cNvSpPr>
            <p:nvPr/>
          </p:nvSpPr>
          <p:spPr bwMode="auto">
            <a:xfrm>
              <a:off x="7526338" y="5640388"/>
              <a:ext cx="111125" cy="233363"/>
            </a:xfrm>
            <a:custGeom>
              <a:avLst/>
              <a:gdLst>
                <a:gd name="T0" fmla="*/ 2147483646 w 28"/>
                <a:gd name="T1" fmla="*/ 2147483646 h 59"/>
                <a:gd name="T2" fmla="*/ 2147483646 w 28"/>
                <a:gd name="T3" fmla="*/ 2147483646 h 59"/>
                <a:gd name="T4" fmla="*/ 0 w 28"/>
                <a:gd name="T5" fmla="*/ 0 h 59"/>
                <a:gd name="T6" fmla="*/ 2147483646 w 28"/>
                <a:gd name="T7" fmla="*/ 2147483646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16" name="Freeform 33">
              <a:extLst>
                <a:ext uri="{FF2B5EF4-FFF2-40B4-BE49-F238E27FC236}">
                  <a16:creationId xmlns:a16="http://schemas.microsoft.com/office/drawing/2014/main" id="{80D1D46F-CD69-6A8F-C9B6-3513BCAE85FD}"/>
                </a:ext>
              </a:extLst>
            </p:cNvPr>
            <p:cNvSpPr>
              <a:spLocks/>
            </p:cNvSpPr>
            <p:nvPr/>
          </p:nvSpPr>
          <p:spPr bwMode="auto">
            <a:xfrm>
              <a:off x="7021513" y="3598863"/>
              <a:ext cx="68263" cy="423863"/>
            </a:xfrm>
            <a:custGeom>
              <a:avLst/>
              <a:gdLst>
                <a:gd name="T0" fmla="*/ 2147483646 w 17"/>
                <a:gd name="T1" fmla="*/ 2147483646 h 107"/>
                <a:gd name="T2" fmla="*/ 2147483646 w 17"/>
                <a:gd name="T3" fmla="*/ 2147483646 h 107"/>
                <a:gd name="T4" fmla="*/ 2147483646 w 17"/>
                <a:gd name="T5" fmla="*/ 2147483646 h 107"/>
                <a:gd name="T6" fmla="*/ 2147483646 w 17"/>
                <a:gd name="T7" fmla="*/ 2147483646 h 107"/>
                <a:gd name="T8" fmla="*/ 0 w 17"/>
                <a:gd name="T9" fmla="*/ 0 h 107"/>
                <a:gd name="T10" fmla="*/ 0 w 17"/>
                <a:gd name="T11" fmla="*/ 2147483646 h 107"/>
                <a:gd name="T12" fmla="*/ 2147483646 w 17"/>
                <a:gd name="T13" fmla="*/ 2147483646 h 1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17" name="Freeform 34">
              <a:extLst>
                <a:ext uri="{FF2B5EF4-FFF2-40B4-BE49-F238E27FC236}">
                  <a16:creationId xmlns:a16="http://schemas.microsoft.com/office/drawing/2014/main" id="{C8BED6D1-98B9-FD1A-CE7E-2C2333EAE7D3}"/>
                </a:ext>
              </a:extLst>
            </p:cNvPr>
            <p:cNvSpPr>
              <a:spLocks/>
            </p:cNvSpPr>
            <p:nvPr/>
          </p:nvSpPr>
          <p:spPr bwMode="auto">
            <a:xfrm>
              <a:off x="7412038" y="2801938"/>
              <a:ext cx="1168400" cy="2251075"/>
            </a:xfrm>
            <a:custGeom>
              <a:avLst/>
              <a:gdLst>
                <a:gd name="T0" fmla="*/ 2147483646 w 294"/>
                <a:gd name="T1" fmla="*/ 2147483646 h 568"/>
                <a:gd name="T2" fmla="*/ 2147483646 w 294"/>
                <a:gd name="T3" fmla="*/ 2147483646 h 568"/>
                <a:gd name="T4" fmla="*/ 2147483646 w 294"/>
                <a:gd name="T5" fmla="*/ 2147483646 h 568"/>
                <a:gd name="T6" fmla="*/ 2147483646 w 294"/>
                <a:gd name="T7" fmla="*/ 2147483646 h 568"/>
                <a:gd name="T8" fmla="*/ 2147483646 w 294"/>
                <a:gd name="T9" fmla="*/ 2147483646 h 568"/>
                <a:gd name="T10" fmla="*/ 2147483646 w 294"/>
                <a:gd name="T11" fmla="*/ 2147483646 h 568"/>
                <a:gd name="T12" fmla="*/ 2147483646 w 294"/>
                <a:gd name="T13" fmla="*/ 0 h 568"/>
                <a:gd name="T14" fmla="*/ 2147483646 w 294"/>
                <a:gd name="T15" fmla="*/ 0 h 568"/>
                <a:gd name="T16" fmla="*/ 2147483646 w 294"/>
                <a:gd name="T17" fmla="*/ 2147483646 h 568"/>
                <a:gd name="T18" fmla="*/ 2147483646 w 294"/>
                <a:gd name="T19" fmla="*/ 2147483646 h 568"/>
                <a:gd name="T20" fmla="*/ 2147483646 w 294"/>
                <a:gd name="T21" fmla="*/ 2147483646 h 568"/>
                <a:gd name="T22" fmla="*/ 2147483646 w 294"/>
                <a:gd name="T23" fmla="*/ 2147483646 h 568"/>
                <a:gd name="T24" fmla="*/ 2147483646 w 294"/>
                <a:gd name="T25" fmla="*/ 2147483646 h 568"/>
                <a:gd name="T26" fmla="*/ 0 w 294"/>
                <a:gd name="T27" fmla="*/ 2147483646 h 568"/>
                <a:gd name="T28" fmla="*/ 2147483646 w 294"/>
                <a:gd name="T29" fmla="*/ 2147483646 h 568"/>
                <a:gd name="T30" fmla="*/ 2147483646 w 294"/>
                <a:gd name="T31" fmla="*/ 2147483646 h 5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18" name="Freeform 35">
              <a:extLst>
                <a:ext uri="{FF2B5EF4-FFF2-40B4-BE49-F238E27FC236}">
                  <a16:creationId xmlns:a16="http://schemas.microsoft.com/office/drawing/2014/main" id="{9AE035BC-E040-F5BF-D0F0-207B00C49658}"/>
                </a:ext>
              </a:extLst>
            </p:cNvPr>
            <p:cNvSpPr>
              <a:spLocks/>
            </p:cNvSpPr>
            <p:nvPr/>
          </p:nvSpPr>
          <p:spPr bwMode="auto">
            <a:xfrm>
              <a:off x="7494588" y="5664200"/>
              <a:ext cx="100013" cy="209550"/>
            </a:xfrm>
            <a:custGeom>
              <a:avLst/>
              <a:gdLst>
                <a:gd name="T0" fmla="*/ 0 w 25"/>
                <a:gd name="T1" fmla="*/ 0 h 53"/>
                <a:gd name="T2" fmla="*/ 2147483646 w 25"/>
                <a:gd name="T3" fmla="*/ 2147483646 h 53"/>
                <a:gd name="T4" fmla="*/ 2147483646 w 25"/>
                <a:gd name="T5" fmla="*/ 2147483646 h 53"/>
                <a:gd name="T6" fmla="*/ 0 w 25"/>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19" name="Freeform 36">
              <a:extLst>
                <a:ext uri="{FF2B5EF4-FFF2-40B4-BE49-F238E27FC236}">
                  <a16:creationId xmlns:a16="http://schemas.microsoft.com/office/drawing/2014/main" id="{42092E04-1931-7F91-7D38-EB3D3223F2C8}"/>
                </a:ext>
              </a:extLst>
            </p:cNvPr>
            <p:cNvSpPr>
              <a:spLocks/>
            </p:cNvSpPr>
            <p:nvPr/>
          </p:nvSpPr>
          <p:spPr bwMode="auto">
            <a:xfrm>
              <a:off x="7412038" y="5081588"/>
              <a:ext cx="114300" cy="558800"/>
            </a:xfrm>
            <a:custGeom>
              <a:avLst/>
              <a:gdLst>
                <a:gd name="T0" fmla="*/ 0 w 29"/>
                <a:gd name="T1" fmla="*/ 0 h 141"/>
                <a:gd name="T2" fmla="*/ 2147483646 w 29"/>
                <a:gd name="T3" fmla="*/ 2147483646 h 141"/>
                <a:gd name="T4" fmla="*/ 2147483646 w 29"/>
                <a:gd name="T5" fmla="*/ 2147483646 h 141"/>
                <a:gd name="T6" fmla="*/ 2147483646 w 29"/>
                <a:gd name="T7" fmla="*/ 2147483646 h 141"/>
                <a:gd name="T8" fmla="*/ 2147483646 w 29"/>
                <a:gd name="T9" fmla="*/ 2147483646 h 141"/>
                <a:gd name="T10" fmla="*/ 2147483646 w 29"/>
                <a:gd name="T11" fmla="*/ 2147483646 h 141"/>
                <a:gd name="T12" fmla="*/ 2147483646 w 29"/>
                <a:gd name="T13" fmla="*/ 2147483646 h 141"/>
                <a:gd name="T14" fmla="*/ 0 w 29"/>
                <a:gd name="T15" fmla="*/ 0 h 1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20" name="Freeform 37">
              <a:extLst>
                <a:ext uri="{FF2B5EF4-FFF2-40B4-BE49-F238E27FC236}">
                  <a16:creationId xmlns:a16="http://schemas.microsoft.com/office/drawing/2014/main" id="{CB603F40-10D3-05BC-37A0-2288ACB626E0}"/>
                </a:ext>
              </a:extLst>
            </p:cNvPr>
            <p:cNvSpPr>
              <a:spLocks/>
            </p:cNvSpPr>
            <p:nvPr/>
          </p:nvSpPr>
          <p:spPr bwMode="auto">
            <a:xfrm>
              <a:off x="7412038" y="4978400"/>
              <a:ext cx="31750" cy="188913"/>
            </a:xfrm>
            <a:custGeom>
              <a:avLst/>
              <a:gdLst>
                <a:gd name="T0" fmla="*/ 0 w 8"/>
                <a:gd name="T1" fmla="*/ 2147483646 h 48"/>
                <a:gd name="T2" fmla="*/ 2147483646 w 8"/>
                <a:gd name="T3" fmla="*/ 2147483646 h 48"/>
                <a:gd name="T4" fmla="*/ 2147483646 w 8"/>
                <a:gd name="T5" fmla="*/ 2147483646 h 48"/>
                <a:gd name="T6" fmla="*/ 2147483646 w 8"/>
                <a:gd name="T7" fmla="*/ 2147483646 h 48"/>
                <a:gd name="T8" fmla="*/ 0 w 8"/>
                <a:gd name="T9" fmla="*/ 0 h 48"/>
                <a:gd name="T10" fmla="*/ 0 w 8"/>
                <a:gd name="T11" fmla="*/ 2147483646 h 48"/>
                <a:gd name="T12" fmla="*/ 0 w 8"/>
                <a:gd name="T13" fmla="*/ 2147483646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21" name="Freeform 38">
              <a:extLst>
                <a:ext uri="{FF2B5EF4-FFF2-40B4-BE49-F238E27FC236}">
                  <a16:creationId xmlns:a16="http://schemas.microsoft.com/office/drawing/2014/main" id="{8D2F91FC-7B16-3DF8-E108-0F1CCE737E20}"/>
                </a:ext>
              </a:extLst>
            </p:cNvPr>
            <p:cNvSpPr>
              <a:spLocks/>
            </p:cNvSpPr>
            <p:nvPr/>
          </p:nvSpPr>
          <p:spPr bwMode="auto">
            <a:xfrm>
              <a:off x="7439026" y="5434013"/>
              <a:ext cx="174625" cy="439738"/>
            </a:xfrm>
            <a:custGeom>
              <a:avLst/>
              <a:gdLst>
                <a:gd name="T0" fmla="*/ 2147483646 w 44"/>
                <a:gd name="T1" fmla="*/ 2147483646 h 111"/>
                <a:gd name="T2" fmla="*/ 0 w 44"/>
                <a:gd name="T3" fmla="*/ 0 h 111"/>
                <a:gd name="T4" fmla="*/ 2147483646 w 44"/>
                <a:gd name="T5" fmla="*/ 2147483646 h 111"/>
                <a:gd name="T6" fmla="*/ 2147483646 w 44"/>
                <a:gd name="T7" fmla="*/ 2147483646 h 111"/>
                <a:gd name="T8" fmla="*/ 2147483646 w 44"/>
                <a:gd name="T9" fmla="*/ 2147483646 h 111"/>
                <a:gd name="T10" fmla="*/ 2147483646 w 44"/>
                <a:gd name="T11" fmla="*/ 2147483646 h 111"/>
                <a:gd name="T12" fmla="*/ 2147483646 w 44"/>
                <a:gd name="T13" fmla="*/ 2147483646 h 111"/>
                <a:gd name="T14" fmla="*/ 2147483646 w 44"/>
                <a:gd name="T15" fmla="*/ 2147483646 h 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sp>
        <p:nvSpPr>
          <p:cNvPr id="62" name="Rectangle 61">
            <a:extLst>
              <a:ext uri="{FF2B5EF4-FFF2-40B4-BE49-F238E27FC236}">
                <a16:creationId xmlns:a16="http://schemas.microsoft.com/office/drawing/2014/main" id="{ED8ADF45-C3E4-E309-4D6C-94638CE06767}"/>
              </a:ext>
            </a:extLst>
          </p:cNvPr>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5605" name="Title Placeholder 1">
            <a:extLst>
              <a:ext uri="{FF2B5EF4-FFF2-40B4-BE49-F238E27FC236}">
                <a16:creationId xmlns:a16="http://schemas.microsoft.com/office/drawing/2014/main" id="{E42C098B-37DF-3764-7785-FF0A6123A1D8}"/>
              </a:ext>
            </a:extLst>
          </p:cNvPr>
          <p:cNvSpPr>
            <a:spLocks noGrp="1"/>
          </p:cNvSpPr>
          <p:nvPr>
            <p:ph type="title"/>
          </p:nvPr>
        </p:nvSpPr>
        <p:spPr bwMode="auto">
          <a:xfrm>
            <a:off x="1944688" y="623888"/>
            <a:ext cx="6589712"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 style du titre</a:t>
            </a:r>
            <a:endParaRPr lang="en-US" altLang="fr-FR"/>
          </a:p>
        </p:txBody>
      </p:sp>
      <p:sp>
        <p:nvSpPr>
          <p:cNvPr id="25606" name="Text Placeholder 2">
            <a:extLst>
              <a:ext uri="{FF2B5EF4-FFF2-40B4-BE49-F238E27FC236}">
                <a16:creationId xmlns:a16="http://schemas.microsoft.com/office/drawing/2014/main" id="{7F0FC1F5-C279-A7A8-AEE9-F7F512DEB647}"/>
              </a:ext>
            </a:extLst>
          </p:cNvPr>
          <p:cNvSpPr>
            <a:spLocks noGrp="1"/>
          </p:cNvSpPr>
          <p:nvPr>
            <p:ph type="body" idx="1"/>
          </p:nvPr>
        </p:nvSpPr>
        <p:spPr bwMode="auto">
          <a:xfrm>
            <a:off x="1943100" y="2133600"/>
            <a:ext cx="65913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
        <p:nvSpPr>
          <p:cNvPr id="4" name="Date Placeholder 3">
            <a:extLst>
              <a:ext uri="{FF2B5EF4-FFF2-40B4-BE49-F238E27FC236}">
                <a16:creationId xmlns:a16="http://schemas.microsoft.com/office/drawing/2014/main" id="{83B3B96D-0397-45AF-01F1-1A29C6E2E248}"/>
              </a:ext>
            </a:extLst>
          </p:cNvPr>
          <p:cNvSpPr>
            <a:spLocks noGrp="1"/>
          </p:cNvSpPr>
          <p:nvPr>
            <p:ph type="dt" sz="half" idx="2"/>
          </p:nvPr>
        </p:nvSpPr>
        <p:spPr>
          <a:xfrm>
            <a:off x="7772400" y="6135688"/>
            <a:ext cx="766763" cy="369887"/>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BBF34981-599C-974E-84F6-837A0CA89D1C}" type="datetimeFigureOut">
              <a:rPr lang="fr-FR"/>
              <a:pPr>
                <a:defRPr/>
              </a:pPr>
              <a:t>07/12/2022</a:t>
            </a:fld>
            <a:endParaRPr lang="fr-FR"/>
          </a:p>
        </p:txBody>
      </p:sp>
      <p:sp>
        <p:nvSpPr>
          <p:cNvPr id="5" name="Footer Placeholder 4">
            <a:extLst>
              <a:ext uri="{FF2B5EF4-FFF2-40B4-BE49-F238E27FC236}">
                <a16:creationId xmlns:a16="http://schemas.microsoft.com/office/drawing/2014/main" id="{56E6D973-FD6D-DD1E-E9CA-9EDD7D7CE936}"/>
              </a:ext>
            </a:extLst>
          </p:cNvPr>
          <p:cNvSpPr>
            <a:spLocks noGrp="1"/>
          </p:cNvSpPr>
          <p:nvPr>
            <p:ph type="ftr" sz="quarter" idx="3"/>
          </p:nvPr>
        </p:nvSpPr>
        <p:spPr>
          <a:xfrm>
            <a:off x="1943100" y="6135688"/>
            <a:ext cx="57165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fr-FR"/>
          </a:p>
        </p:txBody>
      </p:sp>
      <p:sp>
        <p:nvSpPr>
          <p:cNvPr id="6" name="Slide Number Placeholder 5">
            <a:extLst>
              <a:ext uri="{FF2B5EF4-FFF2-40B4-BE49-F238E27FC236}">
                <a16:creationId xmlns:a16="http://schemas.microsoft.com/office/drawing/2014/main" id="{6E941E77-4B5A-C961-D786-5FEC9B244EB1}"/>
              </a:ext>
            </a:extLst>
          </p:cNvPr>
          <p:cNvSpPr>
            <a:spLocks noGrp="1"/>
          </p:cNvSpPr>
          <p:nvPr>
            <p:ph type="sldNum" sz="quarter" idx="4"/>
          </p:nvPr>
        </p:nvSpPr>
        <p:spPr bwMode="gray">
          <a:xfrm>
            <a:off x="511175" y="787400"/>
            <a:ext cx="585788" cy="365125"/>
          </a:xfrm>
          <a:prstGeom prst="rect">
            <a:avLst/>
          </a:prstGeom>
        </p:spPr>
        <p:txBody>
          <a:bodyPr vert="horz" wrap="square" lIns="91440" tIns="45720" rIns="91440" bIns="45720" numCol="1" anchor="ctr" anchorCtr="0" compatLnSpc="1">
            <a:prstTxWarp prst="textNoShape">
              <a:avLst/>
            </a:prstTxWarp>
          </a:bodyPr>
          <a:lstStyle>
            <a:lvl1pPr algn="r">
              <a:defRPr sz="2000">
                <a:solidFill>
                  <a:srgbClr val="FEFFFF"/>
                </a:solidFill>
              </a:defRPr>
            </a:lvl1pPr>
          </a:lstStyle>
          <a:p>
            <a:pPr>
              <a:defRPr/>
            </a:pPr>
            <a:fld id="{FE508F18-A78A-7E43-9006-254D325DA63C}"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9196" r:id="rId1"/>
    <p:sldLayoutId id="2147489197" r:id="rId2"/>
    <p:sldLayoutId id="2147489198" r:id="rId3"/>
    <p:sldLayoutId id="2147489199" r:id="rId4"/>
    <p:sldLayoutId id="2147489200" r:id="rId5"/>
    <p:sldLayoutId id="2147489201" r:id="rId6"/>
    <p:sldLayoutId id="2147489202" r:id="rId7"/>
    <p:sldLayoutId id="2147489203" r:id="rId8"/>
    <p:sldLayoutId id="2147489204" r:id="rId9"/>
    <p:sldLayoutId id="2147489205" r:id="rId10"/>
    <p:sldLayoutId id="2147489206" r:id="rId11"/>
    <p:sldLayoutId id="2147489207" r:id="rId12"/>
    <p:sldLayoutId id="2147489208" r:id="rId13"/>
    <p:sldLayoutId id="2147489209" r:id="rId14"/>
    <p:sldLayoutId id="2147489210" r:id="rId15"/>
    <p:sldLayoutId id="2147489211" r:id="rId16"/>
  </p:sldLayoutIdLst>
  <p:txStyles>
    <p:titleStyle>
      <a:lvl1pPr algn="l" defTabSz="457200" rtl="0" eaLnBrk="0" fontAlgn="base" hangingPunct="0">
        <a:spcBef>
          <a:spcPct val="0"/>
        </a:spcBef>
        <a:spcAft>
          <a:spcPct val="0"/>
        </a:spcAft>
        <a:defRPr sz="3600" kern="1200">
          <a:solidFill>
            <a:srgbClr val="262626"/>
          </a:solidFill>
          <a:latin typeface="+mj-lt"/>
          <a:ea typeface="+mj-ea"/>
          <a:cs typeface="+mj-cs"/>
        </a:defRPr>
      </a:lvl1pPr>
      <a:lvl2pPr algn="l" defTabSz="457200" rtl="0" eaLnBrk="0" fontAlgn="base" hangingPunct="0">
        <a:spcBef>
          <a:spcPct val="0"/>
        </a:spcBef>
        <a:spcAft>
          <a:spcPct val="0"/>
        </a:spcAft>
        <a:defRPr sz="3600">
          <a:solidFill>
            <a:srgbClr val="262626"/>
          </a:solidFill>
          <a:latin typeface="Century Gothic" panose="020B0502020202020204" pitchFamily="34" charset="0"/>
        </a:defRPr>
      </a:lvl2pPr>
      <a:lvl3pPr algn="l" defTabSz="457200" rtl="0" eaLnBrk="0" fontAlgn="base" hangingPunct="0">
        <a:spcBef>
          <a:spcPct val="0"/>
        </a:spcBef>
        <a:spcAft>
          <a:spcPct val="0"/>
        </a:spcAft>
        <a:defRPr sz="3600">
          <a:solidFill>
            <a:srgbClr val="262626"/>
          </a:solidFill>
          <a:latin typeface="Century Gothic" panose="020B0502020202020204" pitchFamily="34" charset="0"/>
        </a:defRPr>
      </a:lvl3pPr>
      <a:lvl4pPr algn="l" defTabSz="457200" rtl="0" eaLnBrk="0" fontAlgn="base" hangingPunct="0">
        <a:spcBef>
          <a:spcPct val="0"/>
        </a:spcBef>
        <a:spcAft>
          <a:spcPct val="0"/>
        </a:spcAft>
        <a:defRPr sz="3600">
          <a:solidFill>
            <a:srgbClr val="262626"/>
          </a:solidFill>
          <a:latin typeface="Century Gothic" panose="020B0502020202020204" pitchFamily="34" charset="0"/>
        </a:defRPr>
      </a:lvl4pPr>
      <a:lvl5pPr algn="l" defTabSz="457200" rtl="0" eaLnBrk="0" fontAlgn="base" hangingPunct="0">
        <a:spcBef>
          <a:spcPct val="0"/>
        </a:spcBef>
        <a:spcAft>
          <a:spcPct val="0"/>
        </a:spcAft>
        <a:defRPr sz="3600">
          <a:solidFill>
            <a:srgbClr val="262626"/>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Font typeface="Wingdings 3" pitchFamily="2"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itchFamily="2"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itchFamily="2"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itchFamily="2"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itchFamily="2"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fr.wikipedia.org/wiki/R%C3%A9chauffement_climatique" TargetMode="External"/><Relationship Id="rId3" Type="http://schemas.openxmlformats.org/officeDocument/2006/relationships/hyperlink" Target="https://fr.wikipedia.org/wiki/1988" TargetMode="External"/><Relationship Id="rId7" Type="http://schemas.openxmlformats.org/officeDocument/2006/relationships/hyperlink" Target="https://fr.wikipedia.org/wiki/Parti_pris" TargetMode="External"/><Relationship Id="rId2" Type="http://schemas.openxmlformats.org/officeDocument/2006/relationships/hyperlink" Target="https://fr.wikipedia.org/wiki/Organisation_des_Nations_unies" TargetMode="External"/><Relationship Id="rId1" Type="http://schemas.openxmlformats.org/officeDocument/2006/relationships/slideLayout" Target="../slideLayouts/slideLayout7.xml"/><Relationship Id="rId6" Type="http://schemas.openxmlformats.org/officeDocument/2006/relationships/hyperlink" Target="https://fr.wikipedia.org/wiki/Groupe_d%27experts_intergouvernemental_sur_l%27%C3%A9volution_du_climat#cite_note-1" TargetMode="External"/><Relationship Id="rId5" Type="http://schemas.openxmlformats.org/officeDocument/2006/relationships/hyperlink" Target="https://fr.wikipedia.org/wiki/Programme_des_Nations_unies_pour_l%27environnement" TargetMode="External"/><Relationship Id="rId10" Type="http://schemas.openxmlformats.org/officeDocument/2006/relationships/hyperlink" Target="https://www.youtube.com/watch?v=iK3G8wqqp_k&amp;feature=youtu.be" TargetMode="External"/><Relationship Id="rId4" Type="http://schemas.openxmlformats.org/officeDocument/2006/relationships/hyperlink" Target="https://fr.wikipedia.org/wiki/Organisation_m%C3%A9t%C3%A9orologique_mondiale" TargetMode="External"/><Relationship Id="rId9" Type="http://schemas.openxmlformats.org/officeDocument/2006/relationships/hyperlink" Target="https://fr.wikipedia.org/wiki/Groupe_d%27experts_intergouvernemental_sur_l%27%C3%A9volution_du_climat#cite_note-2"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3.jpe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jpeg"/></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36.jpeg"/></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37.jpeg"/></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38.jpeg"/></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g"/><Relationship Id="rId1" Type="http://schemas.openxmlformats.org/officeDocument/2006/relationships/slideLayout" Target="../slideLayouts/slideLayout18.xml"/></Relationships>
</file>

<file path=ppt/slides/_rels/slide113.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1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8" Type="http://schemas.openxmlformats.org/officeDocument/2006/relationships/image" Target="../media/image72.jpeg"/><Relationship Id="rId13" Type="http://schemas.openxmlformats.org/officeDocument/2006/relationships/image" Target="../media/image34.jpeg"/><Relationship Id="rId3" Type="http://schemas.openxmlformats.org/officeDocument/2006/relationships/image" Target="../media/image35.jpeg"/><Relationship Id="rId7" Type="http://schemas.openxmlformats.org/officeDocument/2006/relationships/image" Target="../media/image39.jpeg"/><Relationship Id="rId12" Type="http://schemas.openxmlformats.org/officeDocument/2006/relationships/image" Target="../media/image32.jpe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8.jpeg"/><Relationship Id="rId11" Type="http://schemas.openxmlformats.org/officeDocument/2006/relationships/image" Target="../media/image31.jpeg"/><Relationship Id="rId5" Type="http://schemas.openxmlformats.org/officeDocument/2006/relationships/image" Target="../media/image37.jpeg"/><Relationship Id="rId10" Type="http://schemas.openxmlformats.org/officeDocument/2006/relationships/image" Target="../media/image29.jpeg"/><Relationship Id="rId4" Type="http://schemas.openxmlformats.org/officeDocument/2006/relationships/image" Target="../media/image36.jpeg"/><Relationship Id="rId9" Type="http://schemas.openxmlformats.org/officeDocument/2006/relationships/image" Target="../media/image73.jpeg"/></Relationships>
</file>

<file path=ppt/slides/_rels/slide13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re 1">
            <a:extLst>
              <a:ext uri="{FF2B5EF4-FFF2-40B4-BE49-F238E27FC236}">
                <a16:creationId xmlns:a16="http://schemas.microsoft.com/office/drawing/2014/main" id="{A40F82D4-0FC3-5B22-6A05-54208C520055}"/>
              </a:ext>
            </a:extLst>
          </p:cNvPr>
          <p:cNvSpPr>
            <a:spLocks noGrp="1"/>
          </p:cNvSpPr>
          <p:nvPr>
            <p:ph type="title"/>
          </p:nvPr>
        </p:nvSpPr>
        <p:spPr>
          <a:xfrm>
            <a:off x="714375" y="0"/>
            <a:ext cx="8324850" cy="642938"/>
          </a:xfrm>
        </p:spPr>
        <p:txBody>
          <a:bodyPr/>
          <a:lstStyle/>
          <a:p>
            <a:pPr eaLnBrk="1" hangingPunct="1"/>
            <a:r>
              <a:rPr lang="fr-FR" altLang="fr-FR" sz="2800"/>
              <a:t>Almanach Chinois – Exemple :  Année du Buffle</a:t>
            </a:r>
          </a:p>
        </p:txBody>
      </p:sp>
      <p:pic>
        <p:nvPicPr>
          <p:cNvPr id="44034" name="Image 3">
            <a:extLst>
              <a:ext uri="{FF2B5EF4-FFF2-40B4-BE49-F238E27FC236}">
                <a16:creationId xmlns:a16="http://schemas.microsoft.com/office/drawing/2014/main" id="{70282D63-56D0-7371-2C08-983C478787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14375"/>
            <a:ext cx="9112250" cy="614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ZoneTexte 2">
            <a:extLst>
              <a:ext uri="{FF2B5EF4-FFF2-40B4-BE49-F238E27FC236}">
                <a16:creationId xmlns:a16="http://schemas.microsoft.com/office/drawing/2014/main" id="{0B4B220F-33DE-E925-DC57-A167748F519D}"/>
              </a:ext>
            </a:extLst>
          </p:cNvPr>
          <p:cNvSpPr txBox="1">
            <a:spLocks noChangeArrowheads="1"/>
          </p:cNvSpPr>
          <p:nvPr/>
        </p:nvSpPr>
        <p:spPr bwMode="auto">
          <a:xfrm>
            <a:off x="0" y="692150"/>
            <a:ext cx="12588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itchFamily="2"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itchFamily="2"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itchFamily="2"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itchFamily="2"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itchFamily="2"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itchFamily="2"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itchFamily="2"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itchFamily="2"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itchFamily="2" charset="2"/>
              <a:buChar char=""/>
              <a:defRPr sz="1200">
                <a:solidFill>
                  <a:srgbClr val="404040"/>
                </a:solidFill>
                <a:latin typeface="Century Gothic" panose="020B0502020202020204" pitchFamily="34" charset="0"/>
              </a:defRPr>
            </a:lvl9pPr>
          </a:lstStyle>
          <a:p>
            <a:pPr>
              <a:spcBef>
                <a:spcPct val="0"/>
              </a:spcBef>
              <a:buClrTx/>
              <a:buFontTx/>
              <a:buNone/>
            </a:pPr>
            <a:r>
              <a:rPr lang="fr-FR" altLang="fr-FR" sz="2800">
                <a:solidFill>
                  <a:srgbClr val="FFFF00"/>
                </a:solidFill>
                <a:latin typeface="Arial" panose="020B0604020202020204" pitchFamily="34" charset="0"/>
              </a:rPr>
              <a:t>2021</a:t>
            </a:r>
          </a:p>
        </p:txBody>
      </p:sp>
      <p:pic>
        <p:nvPicPr>
          <p:cNvPr id="45058" name="Image 2" descr="Une image contenant signe, alimentation&#10;&#10;Description générée automatiquement">
            <a:extLst>
              <a:ext uri="{FF2B5EF4-FFF2-40B4-BE49-F238E27FC236}">
                <a16:creationId xmlns:a16="http://schemas.microsoft.com/office/drawing/2014/main" id="{57E4F8B6-5D80-5FEA-9E50-0E91EE8C5B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38069"/>
            <a:ext cx="8971046" cy="5519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49" name="Image 2">
            <a:extLst>
              <a:ext uri="{FF2B5EF4-FFF2-40B4-BE49-F238E27FC236}">
                <a16:creationId xmlns:a16="http://schemas.microsoft.com/office/drawing/2014/main" id="{B5CBD090-7F0E-713B-7A8C-F67B0FABB6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250"/>
            <a:ext cx="9182100" cy="612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2" descr="Quelle est la date du Nouvel an chinois 2023? 2024? 2025?">
            <a:extLst>
              <a:ext uri="{FF2B5EF4-FFF2-40B4-BE49-F238E27FC236}">
                <a16:creationId xmlns:a16="http://schemas.microsoft.com/office/drawing/2014/main" id="{2925BC15-BFD0-7E28-F591-F4A42CCB75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9148763"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2" name="ZoneTexte 3">
            <a:extLst>
              <a:ext uri="{FF2B5EF4-FFF2-40B4-BE49-F238E27FC236}">
                <a16:creationId xmlns:a16="http://schemas.microsoft.com/office/drawing/2014/main" id="{DE402E24-1BBB-A7E7-591A-86B8CCF19D90}"/>
              </a:ext>
            </a:extLst>
          </p:cNvPr>
          <p:cNvSpPr txBox="1">
            <a:spLocks noChangeArrowheads="1"/>
          </p:cNvSpPr>
          <p:nvPr/>
        </p:nvSpPr>
        <p:spPr bwMode="auto">
          <a:xfrm>
            <a:off x="2627313" y="404813"/>
            <a:ext cx="5257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6000" b="1">
                <a:solidFill>
                  <a:srgbClr val="C00000"/>
                </a:solidFill>
              </a:rPr>
              <a:t>22-01-2023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2" descr="Calculer son signe astrologique chinois et découvrir son caractère et  compatibilité et horoscope chinois 2022">
            <a:extLst>
              <a:ext uri="{FF2B5EF4-FFF2-40B4-BE49-F238E27FC236}">
                <a16:creationId xmlns:a16="http://schemas.microsoft.com/office/drawing/2014/main" id="{44258364-2BC1-9387-75CD-B347FA47AF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2" descr="Offre Spéciale Extérieur 7m Nouvel An Chinois Dragon Lanterne Décorations -  Buy Nouvel An Chinois,Lanterne De Dragon Chinois,Décorations De Dragon  Chinois Product on Alibaba.com">
            <a:extLst>
              <a:ext uri="{FF2B5EF4-FFF2-40B4-BE49-F238E27FC236}">
                <a16:creationId xmlns:a16="http://schemas.microsoft.com/office/drawing/2014/main" id="{A319993B-84FA-7AC4-0832-742FFACA79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0" name="ZoneTexte 1">
            <a:extLst>
              <a:ext uri="{FF2B5EF4-FFF2-40B4-BE49-F238E27FC236}">
                <a16:creationId xmlns:a16="http://schemas.microsoft.com/office/drawing/2014/main" id="{823D73D9-2ACC-59E0-973C-80EFE025F67F}"/>
              </a:ext>
            </a:extLst>
          </p:cNvPr>
          <p:cNvSpPr txBox="1">
            <a:spLocks noChangeArrowheads="1"/>
          </p:cNvSpPr>
          <p:nvPr/>
        </p:nvSpPr>
        <p:spPr bwMode="auto">
          <a:xfrm>
            <a:off x="1258888" y="620713"/>
            <a:ext cx="1225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3200" b="1">
                <a:solidFill>
                  <a:srgbClr val="C00000"/>
                </a:solidFill>
              </a:rPr>
              <a:t>2024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C23544-D3C5-F2F7-74A4-CFA89750E3D1}"/>
              </a:ext>
            </a:extLst>
          </p:cNvPr>
          <p:cNvSpPr>
            <a:spLocks noGrp="1"/>
          </p:cNvSpPr>
          <p:nvPr>
            <p:ph type="title"/>
          </p:nvPr>
        </p:nvSpPr>
        <p:spPr>
          <a:xfrm>
            <a:off x="857250" y="285750"/>
            <a:ext cx="7467600" cy="1143000"/>
          </a:xfrm>
        </p:spPr>
        <p:txBody>
          <a:bodyPr>
            <a:noAutofit/>
          </a:bodyPr>
          <a:lstStyle/>
          <a:p>
            <a:pPr algn="ctr" eaLnBrk="1" fontAlgn="auto" hangingPunct="1">
              <a:spcAft>
                <a:spcPts val="0"/>
              </a:spcAft>
              <a:defRPr/>
            </a:pPr>
            <a:r>
              <a:rPr lang="fr-FR" sz="4800" b="1" dirty="0">
                <a:solidFill>
                  <a:srgbClr val="FFFF00"/>
                </a:solidFill>
                <a:effectLst>
                  <a:outerShdw blurRad="38100" dist="38100" dir="2700000" algn="tl">
                    <a:srgbClr val="000000">
                      <a:alpha val="43137"/>
                    </a:srgbClr>
                  </a:outerShdw>
                </a:effectLst>
              </a:rPr>
              <a:t>Bio-Climato-Pathologie</a:t>
            </a:r>
            <a:br>
              <a:rPr lang="fr-FR" sz="4800" b="1" dirty="0">
                <a:solidFill>
                  <a:srgbClr val="FFFF00"/>
                </a:solidFill>
                <a:effectLst>
                  <a:outerShdw blurRad="38100" dist="38100" dir="2700000" algn="tl">
                    <a:srgbClr val="000000">
                      <a:alpha val="43137"/>
                    </a:srgbClr>
                  </a:outerShdw>
                </a:effectLst>
              </a:rPr>
            </a:br>
            <a:r>
              <a:rPr lang="fr-FR" sz="4800" b="1" dirty="0">
                <a:solidFill>
                  <a:srgbClr val="FFFF00"/>
                </a:solidFill>
                <a:effectLst>
                  <a:outerShdw blurRad="38100" dist="38100" dir="2700000" algn="tl">
                    <a:srgbClr val="000000">
                      <a:alpha val="43137"/>
                    </a:srgbClr>
                  </a:outerShdw>
                </a:effectLst>
              </a:rPr>
              <a:t>Tian Gan Di </a:t>
            </a:r>
            <a:r>
              <a:rPr lang="fr-FR" sz="4800" b="1" dirty="0" err="1">
                <a:solidFill>
                  <a:srgbClr val="FFFF00"/>
                </a:solidFill>
                <a:effectLst>
                  <a:outerShdw blurRad="38100" dist="38100" dir="2700000" algn="tl">
                    <a:srgbClr val="000000">
                      <a:alpha val="43137"/>
                    </a:srgbClr>
                  </a:outerShdw>
                </a:effectLst>
              </a:rPr>
              <a:t>Zhi</a:t>
            </a:r>
            <a:endParaRPr lang="fr-FR" sz="4800" b="1" dirty="0">
              <a:solidFill>
                <a:srgbClr val="FFFF00"/>
              </a:solidFill>
              <a:effectLst>
                <a:outerShdw blurRad="38100" dist="38100" dir="2700000" algn="tl">
                  <a:srgbClr val="000000">
                    <a:alpha val="43137"/>
                  </a:srgbClr>
                </a:outerShdw>
              </a:effectLst>
            </a:endParaRPr>
          </a:p>
        </p:txBody>
      </p:sp>
      <p:sp>
        <p:nvSpPr>
          <p:cNvPr id="49154" name="Espace réservé du contenu 2">
            <a:extLst>
              <a:ext uri="{FF2B5EF4-FFF2-40B4-BE49-F238E27FC236}">
                <a16:creationId xmlns:a16="http://schemas.microsoft.com/office/drawing/2014/main" id="{7C33FA27-E397-3917-E68C-2F100D58D9FA}"/>
              </a:ext>
            </a:extLst>
          </p:cNvPr>
          <p:cNvSpPr>
            <a:spLocks noGrp="1"/>
          </p:cNvSpPr>
          <p:nvPr>
            <p:ph idx="1"/>
          </p:nvPr>
        </p:nvSpPr>
        <p:spPr>
          <a:xfrm>
            <a:off x="214313" y="2071688"/>
            <a:ext cx="8715375" cy="4525962"/>
          </a:xfrm>
        </p:spPr>
        <p:txBody>
          <a:bodyPr/>
          <a:lstStyle/>
          <a:p>
            <a:pPr algn="ctr" eaLnBrk="1" hangingPunct="1"/>
            <a:r>
              <a:rPr lang="fr-FR" altLang="fr-FR"/>
              <a:t>Les Troncs et les Branches</a:t>
            </a:r>
          </a:p>
          <a:p>
            <a:pPr algn="ctr" eaLnBrk="1" hangingPunct="1"/>
            <a:r>
              <a:rPr lang="fr-FR" altLang="fr-FR" u="sng"/>
              <a:t>Les Troncs Célestes  et les Branches Terrestres</a:t>
            </a:r>
          </a:p>
          <a:p>
            <a:pPr algn="ctr" eaLnBrk="1" hangingPunct="1"/>
            <a:r>
              <a:rPr lang="fr-FR" altLang="fr-FR"/>
              <a:t>Les 10 et les 12 (5 et 6)</a:t>
            </a:r>
          </a:p>
          <a:p>
            <a:pPr algn="ctr" eaLnBrk="1" hangingPunct="1"/>
            <a:r>
              <a:rPr lang="fr-FR" altLang="fr-FR"/>
              <a:t>Les 10 Troncs et les 12 Branches</a:t>
            </a:r>
          </a:p>
          <a:p>
            <a:pPr algn="ctr" eaLnBrk="1" hangingPunct="1"/>
            <a:r>
              <a:rPr lang="fr-FR" altLang="fr-FR"/>
              <a:t>L’intrication des énergies du Ciel et de la Terre</a:t>
            </a:r>
          </a:p>
          <a:p>
            <a:pPr algn="ctr" eaLnBrk="1" hangingPunct="1"/>
            <a:r>
              <a:rPr lang="fr-FR" altLang="fr-FR"/>
              <a:t>L’influence sur l’Humain des énergies </a:t>
            </a:r>
          </a:p>
          <a:p>
            <a:pPr algn="ctr" eaLnBrk="1" hangingPunct="1">
              <a:buFont typeface="Wingdings 2" pitchFamily="2" charset="2"/>
              <a:buNone/>
            </a:pPr>
            <a:r>
              <a:rPr lang="fr-FR" altLang="fr-FR"/>
              <a:t>du Ciel et de la Terre</a:t>
            </a:r>
          </a:p>
          <a:p>
            <a:pPr eaLnBrk="1" hangingPunct="1"/>
            <a:endParaRPr lang="fr-FR" altLang="fr-FR"/>
          </a:p>
          <a:p>
            <a:pPr eaLnBrk="1" hangingPunct="1"/>
            <a:endParaRPr lang="fr-FR" altLang="fr-FR"/>
          </a:p>
        </p:txBody>
      </p:sp>
      <p:sp>
        <p:nvSpPr>
          <p:cNvPr id="49155" name="ZoneTexte 3">
            <a:extLst>
              <a:ext uri="{FF2B5EF4-FFF2-40B4-BE49-F238E27FC236}">
                <a16:creationId xmlns:a16="http://schemas.microsoft.com/office/drawing/2014/main" id="{14E6E8F7-37D0-76B9-561F-91EB5283A185}"/>
              </a:ext>
            </a:extLst>
          </p:cNvPr>
          <p:cNvSpPr txBox="1">
            <a:spLocks noChangeArrowheads="1"/>
          </p:cNvSpPr>
          <p:nvPr/>
        </p:nvSpPr>
        <p:spPr bwMode="auto">
          <a:xfrm>
            <a:off x="323850" y="6429375"/>
            <a:ext cx="8099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Cours Jean Pierre GUILIANI – Collège S.F.E.R.E. de MTC – Aix en Provence</a:t>
            </a:r>
          </a:p>
          <a:p>
            <a:pPr eaLnBrk="1" hangingPunct="1">
              <a:spcBef>
                <a:spcPct val="0"/>
              </a:spcBef>
              <a:buClrTx/>
              <a:buSzTx/>
              <a:buFontTx/>
              <a:buNone/>
            </a:pPr>
            <a:endParaRPr lang="fr-FR" altLang="fr-FR" sz="1800"/>
          </a:p>
        </p:txBody>
      </p:sp>
      <p:pic>
        <p:nvPicPr>
          <p:cNvPr id="49156" name="Image 4">
            <a:extLst>
              <a:ext uri="{FF2B5EF4-FFF2-40B4-BE49-F238E27FC236}">
                <a16:creationId xmlns:a16="http://schemas.microsoft.com/office/drawing/2014/main" id="{09F96631-D5BD-10BE-FD02-9C785786471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32813" y="6143625"/>
            <a:ext cx="490537"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Titre 1">
            <a:extLst>
              <a:ext uri="{FF2B5EF4-FFF2-40B4-BE49-F238E27FC236}">
                <a16:creationId xmlns:a16="http://schemas.microsoft.com/office/drawing/2014/main" id="{1C701207-1E4A-84B9-E38D-091C06AA0794}"/>
              </a:ext>
            </a:extLst>
          </p:cNvPr>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1612900" y="2552700"/>
            <a:ext cx="6642100" cy="1841500"/>
          </a:xfrm>
        </p:spPr>
      </p:pic>
      <p:sp>
        <p:nvSpPr>
          <p:cNvPr id="3" name="Espace réservé du texte 2">
            <a:extLst>
              <a:ext uri="{FF2B5EF4-FFF2-40B4-BE49-F238E27FC236}">
                <a16:creationId xmlns:a16="http://schemas.microsoft.com/office/drawing/2014/main" id="{37F270E5-E989-8088-91A5-657C990DF933}"/>
              </a:ext>
            </a:extLst>
          </p:cNvPr>
          <p:cNvSpPr>
            <a:spLocks noGrp="1"/>
          </p:cNvSpPr>
          <p:nvPr>
            <p:ph type="body" idx="1"/>
          </p:nvPr>
        </p:nvSpPr>
        <p:spPr>
          <a:xfrm>
            <a:off x="685800" y="333375"/>
            <a:ext cx="7702550" cy="1511300"/>
          </a:xfrm>
        </p:spPr>
        <p:txBody>
          <a:bodyPr/>
          <a:lstStyle/>
          <a:p>
            <a:pPr algn="ctr">
              <a:buFont typeface="Wingdings 2" panose="05020102010507070707" pitchFamily="18" charset="2"/>
              <a:buNone/>
              <a:defRPr/>
            </a:pPr>
            <a:r>
              <a:rPr lang="fr-FR" sz="3200" b="1" dirty="0">
                <a:effectLst>
                  <a:outerShdw blurRad="38100" dist="38100" dir="2700000" algn="tl">
                    <a:srgbClr val="000000">
                      <a:alpha val="43137"/>
                    </a:srgbClr>
                  </a:outerShdw>
                </a:effectLst>
              </a:rPr>
              <a:t>Nous entrons dans la </a:t>
            </a:r>
          </a:p>
          <a:p>
            <a:pPr algn="ctr">
              <a:buFont typeface="Wingdings 2" panose="05020102010507070707" pitchFamily="18" charset="2"/>
              <a:buNone/>
              <a:defRPr/>
            </a:pPr>
            <a:r>
              <a:rPr lang="fr-FR" sz="3200" b="1" dirty="0">
                <a:effectLst>
                  <a:outerShdw blurRad="38100" dist="38100" dir="2700000" algn="tl">
                    <a:srgbClr val="000000">
                      <a:alpha val="43137"/>
                    </a:srgbClr>
                  </a:outerShdw>
                </a:effectLst>
              </a:rPr>
              <a:t>Grande Tradition Médicale Chinoise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Image 1">
            <a:extLst>
              <a:ext uri="{FF2B5EF4-FFF2-40B4-BE49-F238E27FC236}">
                <a16:creationId xmlns:a16="http://schemas.microsoft.com/office/drawing/2014/main" id="{0B8AB08B-70CD-856C-F816-6660E938275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052513"/>
            <a:ext cx="4137025" cy="554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2" name="Image 2">
            <a:extLst>
              <a:ext uri="{FF2B5EF4-FFF2-40B4-BE49-F238E27FC236}">
                <a16:creationId xmlns:a16="http://schemas.microsoft.com/office/drawing/2014/main" id="{9942B7A0-7218-D3AB-0FD3-2EC87094A6D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68825" y="1052513"/>
            <a:ext cx="4479925" cy="554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ZoneTexte 1">
            <a:extLst>
              <a:ext uri="{FF2B5EF4-FFF2-40B4-BE49-F238E27FC236}">
                <a16:creationId xmlns:a16="http://schemas.microsoft.com/office/drawing/2014/main" id="{1C4B9F85-CE4A-19FE-4F65-23DD28142C9A}"/>
              </a:ext>
            </a:extLst>
          </p:cNvPr>
          <p:cNvSpPr txBox="1">
            <a:spLocks noChangeArrowheads="1"/>
          </p:cNvSpPr>
          <p:nvPr/>
        </p:nvSpPr>
        <p:spPr bwMode="auto">
          <a:xfrm>
            <a:off x="611188" y="188913"/>
            <a:ext cx="7705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200" u="sng"/>
              <a:t>Troncs Célestes  et  Branches Terrestres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age 1">
            <a:extLst>
              <a:ext uri="{FF2B5EF4-FFF2-40B4-BE49-F238E27FC236}">
                <a16:creationId xmlns:a16="http://schemas.microsoft.com/office/drawing/2014/main" id="{575672CB-6137-75C0-05A8-9C4DF9A9D613}"/>
              </a:ext>
            </a:extLst>
          </p:cNvPr>
          <p:cNvPicPr>
            <a:picLocks noChangeAspect="1"/>
          </p:cNvPicPr>
          <p:nvPr/>
        </p:nvPicPr>
        <p:blipFill>
          <a:blip r:embed="rId2">
            <a:extLst>
              <a:ext uri="{28A0092B-C50C-407E-A947-70E740481C1C}">
                <a14:useLocalDpi xmlns:a14="http://schemas.microsoft.com/office/drawing/2010/main" val="0"/>
              </a:ext>
            </a:extLst>
          </a:blip>
          <a:srcRect l="-2" t="22179" r="63963" b="20512"/>
          <a:stretch>
            <a:fillRect/>
          </a:stretch>
        </p:blipFill>
        <p:spPr bwMode="auto">
          <a:xfrm>
            <a:off x="4592638" y="63500"/>
            <a:ext cx="302895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6" name="Image 1">
            <a:extLst>
              <a:ext uri="{FF2B5EF4-FFF2-40B4-BE49-F238E27FC236}">
                <a16:creationId xmlns:a16="http://schemas.microsoft.com/office/drawing/2014/main" id="{C9985944-940A-77FB-13C3-F9C137B10C2D}"/>
              </a:ext>
            </a:extLst>
          </p:cNvPr>
          <p:cNvPicPr>
            <a:picLocks noChangeAspect="1"/>
          </p:cNvPicPr>
          <p:nvPr/>
        </p:nvPicPr>
        <p:blipFill>
          <a:blip r:embed="rId2">
            <a:extLst>
              <a:ext uri="{28A0092B-C50C-407E-A947-70E740481C1C}">
                <a14:useLocalDpi xmlns:a14="http://schemas.microsoft.com/office/drawing/2010/main" val="0"/>
              </a:ext>
            </a:extLst>
          </a:blip>
          <a:srcRect l="38129" t="22179" r="20808" b="20512"/>
          <a:stretch>
            <a:fillRect/>
          </a:stretch>
        </p:blipFill>
        <p:spPr bwMode="auto">
          <a:xfrm>
            <a:off x="1139825" y="26988"/>
            <a:ext cx="3452813"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Image 1">
            <a:extLst>
              <a:ext uri="{FF2B5EF4-FFF2-40B4-BE49-F238E27FC236}">
                <a16:creationId xmlns:a16="http://schemas.microsoft.com/office/drawing/2014/main" id="{FF9634FE-5581-B189-78E1-BD996E7B8D86}"/>
              </a:ext>
            </a:extLst>
          </p:cNvPr>
          <p:cNvPicPr>
            <a:picLocks noChangeAspect="1"/>
          </p:cNvPicPr>
          <p:nvPr/>
        </p:nvPicPr>
        <p:blipFill>
          <a:blip r:embed="rId2">
            <a:extLst>
              <a:ext uri="{28A0092B-C50C-407E-A947-70E740481C1C}">
                <a14:useLocalDpi xmlns:a14="http://schemas.microsoft.com/office/drawing/2010/main" val="0"/>
              </a:ext>
            </a:extLst>
          </a:blip>
          <a:srcRect l="-2" t="22179" r="63963" b="20512"/>
          <a:stretch>
            <a:fillRect/>
          </a:stretch>
        </p:blipFill>
        <p:spPr bwMode="auto">
          <a:xfrm>
            <a:off x="4581525" y="26988"/>
            <a:ext cx="302895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Image 1">
            <a:extLst>
              <a:ext uri="{FF2B5EF4-FFF2-40B4-BE49-F238E27FC236}">
                <a16:creationId xmlns:a16="http://schemas.microsoft.com/office/drawing/2014/main" id="{DCB4B2AE-0856-D829-FE01-9B4266A40641}"/>
              </a:ext>
            </a:extLst>
          </p:cNvPr>
          <p:cNvPicPr>
            <a:picLocks noChangeAspect="1"/>
          </p:cNvPicPr>
          <p:nvPr/>
        </p:nvPicPr>
        <p:blipFill>
          <a:blip r:embed="rId2">
            <a:extLst>
              <a:ext uri="{28A0092B-C50C-407E-A947-70E740481C1C}">
                <a14:useLocalDpi xmlns:a14="http://schemas.microsoft.com/office/drawing/2010/main" val="0"/>
              </a:ext>
            </a:extLst>
          </a:blip>
          <a:srcRect l="-2" t="22179" r="63963" b="20512"/>
          <a:stretch>
            <a:fillRect/>
          </a:stretch>
        </p:blipFill>
        <p:spPr bwMode="auto">
          <a:xfrm>
            <a:off x="4592638" y="0"/>
            <a:ext cx="302895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CF0C0CE4-E9D0-13B1-4D11-22178D6D0422}"/>
              </a:ext>
            </a:extLst>
          </p:cNvPr>
          <p:cNvSpPr txBox="1"/>
          <p:nvPr/>
        </p:nvSpPr>
        <p:spPr>
          <a:xfrm>
            <a:off x="3203575" y="26988"/>
            <a:ext cx="2592388" cy="584200"/>
          </a:xfrm>
          <a:prstGeom prst="rect">
            <a:avLst/>
          </a:prstGeom>
          <a:noFill/>
          <a:ln w="28575">
            <a:solidFill>
              <a:srgbClr val="FF0000"/>
            </a:solidFill>
          </a:ln>
        </p:spPr>
        <p:txBody>
          <a:bodyPr>
            <a:spAutoFit/>
          </a:bodyPr>
          <a:lstStyle/>
          <a:p>
            <a:pPr eaLnBrk="1" hangingPunct="1">
              <a:defRPr/>
            </a:pPr>
            <a:r>
              <a:rPr lang="fr-FR" sz="3200" b="1" dirty="0">
                <a:solidFill>
                  <a:srgbClr val="FF0000"/>
                </a:solidFill>
                <a:effectLst>
                  <a:outerShdw blurRad="38100" dist="38100" dir="2700000" algn="tl">
                    <a:srgbClr val="000000">
                      <a:alpha val="43137"/>
                    </a:srgbClr>
                  </a:outerShdw>
                </a:effectLst>
                <a:latin typeface="Arial" charset="0"/>
                <a:cs typeface="Arial" charset="0"/>
              </a:rPr>
              <a:t>Cycle </a:t>
            </a:r>
            <a:r>
              <a:rPr lang="fr-FR" sz="3200" b="1" dirty="0" err="1">
                <a:solidFill>
                  <a:srgbClr val="FF0000"/>
                </a:solidFill>
                <a:effectLst>
                  <a:outerShdw blurRad="38100" dist="38100" dir="2700000" algn="tl">
                    <a:srgbClr val="000000">
                      <a:alpha val="43137"/>
                    </a:srgbClr>
                  </a:outerShdw>
                </a:effectLst>
                <a:latin typeface="Arial" charset="0"/>
                <a:cs typeface="Arial" charset="0"/>
              </a:rPr>
              <a:t>Jià</a:t>
            </a:r>
            <a:r>
              <a:rPr lang="fr-FR" sz="3200" b="1" dirty="0">
                <a:solidFill>
                  <a:srgbClr val="FF0000"/>
                </a:solidFill>
                <a:effectLst>
                  <a:outerShdw blurRad="38100" dist="38100" dir="2700000" algn="tl">
                    <a:srgbClr val="000000">
                      <a:alpha val="43137"/>
                    </a:srgbClr>
                  </a:outerShdw>
                </a:effectLst>
                <a:latin typeface="Arial" charset="0"/>
                <a:cs typeface="Arial" charset="0"/>
              </a:rPr>
              <a:t>  Zi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834CB2-E426-0F99-FAD4-BC0A11F6444A}"/>
              </a:ext>
            </a:extLst>
          </p:cNvPr>
          <p:cNvSpPr>
            <a:spLocks noGrp="1"/>
          </p:cNvSpPr>
          <p:nvPr>
            <p:ph type="title"/>
          </p:nvPr>
        </p:nvSpPr>
        <p:spPr>
          <a:xfrm>
            <a:off x="250825" y="836613"/>
            <a:ext cx="2305050" cy="796925"/>
          </a:xfrm>
        </p:spPr>
        <p:txBody>
          <a:bodyPr>
            <a:normAutofit fontScale="90000"/>
          </a:bodyPr>
          <a:lstStyle/>
          <a:p>
            <a:pPr algn="ctr" eaLnBrk="1" fontAlgn="auto" hangingPunct="1">
              <a:spcAft>
                <a:spcPts val="0"/>
              </a:spcAft>
              <a:defRPr/>
            </a:pPr>
            <a:r>
              <a:rPr lang="fr-FR" b="1" dirty="0">
                <a:effectLst>
                  <a:outerShdw blurRad="38100" dist="38100" dir="2700000" algn="tl">
                    <a:srgbClr val="000000">
                      <a:alpha val="43137"/>
                    </a:srgbClr>
                  </a:outerShdw>
                </a:effectLst>
              </a:rPr>
              <a:t>Tian Gan</a:t>
            </a:r>
            <a:br>
              <a:rPr lang="fr-FR" b="1" dirty="0">
                <a:effectLst>
                  <a:outerShdw blurRad="38100" dist="38100" dir="2700000" algn="tl">
                    <a:srgbClr val="000000">
                      <a:alpha val="43137"/>
                    </a:srgbClr>
                  </a:outerShdw>
                </a:effectLst>
              </a:rPr>
            </a:br>
            <a:r>
              <a:rPr lang="fr-FR" b="1" dirty="0">
                <a:effectLst>
                  <a:outerShdw blurRad="38100" dist="38100" dir="2700000" algn="tl">
                    <a:srgbClr val="000000">
                      <a:alpha val="43137"/>
                    </a:srgbClr>
                  </a:outerShdw>
                </a:effectLst>
              </a:rPr>
              <a:t> Di  </a:t>
            </a:r>
            <a:r>
              <a:rPr lang="fr-FR" b="1" dirty="0" err="1">
                <a:effectLst>
                  <a:outerShdw blurRad="38100" dist="38100" dir="2700000" algn="tl">
                    <a:srgbClr val="000000">
                      <a:alpha val="43137"/>
                    </a:srgbClr>
                  </a:outerShdw>
                </a:effectLst>
              </a:rPr>
              <a:t>Zhi</a:t>
            </a:r>
            <a:endParaRPr lang="fr-FR" b="1" dirty="0">
              <a:effectLst>
                <a:outerShdw blurRad="38100" dist="38100" dir="2700000" algn="tl">
                  <a:srgbClr val="000000">
                    <a:alpha val="43137"/>
                  </a:srgbClr>
                </a:outerShdw>
              </a:effectLst>
            </a:endParaRPr>
          </a:p>
        </p:txBody>
      </p:sp>
      <p:pic>
        <p:nvPicPr>
          <p:cNvPr id="53250" name="Espace réservé du contenu 3">
            <a:extLst>
              <a:ext uri="{FF2B5EF4-FFF2-40B4-BE49-F238E27FC236}">
                <a16:creationId xmlns:a16="http://schemas.microsoft.com/office/drawing/2014/main" id="{2B7C88C0-FAAE-C869-931B-6E72CC8F72F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973388" y="-4763"/>
            <a:ext cx="6170612" cy="6862763"/>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Espace réservé du contenu 3">
            <a:extLst>
              <a:ext uri="{FF2B5EF4-FFF2-40B4-BE49-F238E27FC236}">
                <a16:creationId xmlns:a16="http://schemas.microsoft.com/office/drawing/2014/main" id="{93BDB726-0142-E71D-853D-38C374D03FB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60938"/>
          <a:stretch>
            <a:fillRect/>
          </a:stretch>
        </p:blipFill>
        <p:spPr>
          <a:xfrm>
            <a:off x="1643063" y="0"/>
            <a:ext cx="3571875" cy="6858000"/>
          </a:xfrm>
        </p:spPr>
      </p:pic>
      <p:pic>
        <p:nvPicPr>
          <p:cNvPr id="54274" name="Espace réservé du contenu 3">
            <a:extLst>
              <a:ext uri="{FF2B5EF4-FFF2-40B4-BE49-F238E27FC236}">
                <a16:creationId xmlns:a16="http://schemas.microsoft.com/office/drawing/2014/main" id="{74042BEF-FCB5-03AB-B875-875654B3DBED}"/>
              </a:ext>
            </a:extLst>
          </p:cNvPr>
          <p:cNvPicPr>
            <a:picLocks noChangeAspect="1"/>
          </p:cNvPicPr>
          <p:nvPr/>
        </p:nvPicPr>
        <p:blipFill>
          <a:blip r:embed="rId2">
            <a:extLst>
              <a:ext uri="{28A0092B-C50C-407E-A947-70E740481C1C}">
                <a14:useLocalDpi xmlns:a14="http://schemas.microsoft.com/office/drawing/2010/main" val="0"/>
              </a:ext>
            </a:extLst>
          </a:blip>
          <a:srcRect l="73438"/>
          <a:stretch>
            <a:fillRect/>
          </a:stretch>
        </p:blipFill>
        <p:spPr bwMode="auto">
          <a:xfrm>
            <a:off x="5214938" y="0"/>
            <a:ext cx="2428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re 1">
            <a:extLst>
              <a:ext uri="{FF2B5EF4-FFF2-40B4-BE49-F238E27FC236}">
                <a16:creationId xmlns:a16="http://schemas.microsoft.com/office/drawing/2014/main" id="{D09BA5DE-2A39-0BDD-A181-F08153F9BE67}"/>
              </a:ext>
            </a:extLst>
          </p:cNvPr>
          <p:cNvSpPr>
            <a:spLocks noGrp="1"/>
          </p:cNvSpPr>
          <p:nvPr>
            <p:ph type="title"/>
          </p:nvPr>
        </p:nvSpPr>
        <p:spPr>
          <a:xfrm>
            <a:off x="457200" y="274638"/>
            <a:ext cx="8258175" cy="1143000"/>
          </a:xfrm>
        </p:spPr>
        <p:txBody>
          <a:bodyPr/>
          <a:lstStyle/>
          <a:p>
            <a:pPr eaLnBrk="1" hangingPunct="1"/>
            <a:r>
              <a:rPr lang="fr-FR" altLang="fr-FR" sz="4000"/>
              <a:t>Un Cycle ou un « Siècle » Chinois</a:t>
            </a:r>
          </a:p>
        </p:txBody>
      </p:sp>
      <p:sp>
        <p:nvSpPr>
          <p:cNvPr id="55298" name="ZoneTexte 2">
            <a:extLst>
              <a:ext uri="{FF2B5EF4-FFF2-40B4-BE49-F238E27FC236}">
                <a16:creationId xmlns:a16="http://schemas.microsoft.com/office/drawing/2014/main" id="{C7B90CCB-4343-E74F-0D74-2579B0DC6327}"/>
              </a:ext>
            </a:extLst>
          </p:cNvPr>
          <p:cNvSpPr txBox="1">
            <a:spLocks noChangeArrowheads="1"/>
          </p:cNvSpPr>
          <p:nvPr/>
        </p:nvSpPr>
        <p:spPr bwMode="auto">
          <a:xfrm>
            <a:off x="642938" y="1928813"/>
            <a:ext cx="79295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Soit le Nombre de Combinaisons de 10 et 12</a:t>
            </a:r>
          </a:p>
          <a:p>
            <a:pPr eaLnBrk="1" hangingPunct="1">
              <a:spcBef>
                <a:spcPct val="0"/>
              </a:spcBef>
              <a:buClrTx/>
              <a:buSzTx/>
              <a:buFontTx/>
              <a:buNone/>
            </a:pPr>
            <a:endParaRPr lang="fr-FR" altLang="fr-FR" sz="2800"/>
          </a:p>
          <a:p>
            <a:pPr eaLnBrk="1" hangingPunct="1">
              <a:spcBef>
                <a:spcPct val="0"/>
              </a:spcBef>
              <a:buClrTx/>
              <a:buSzTx/>
              <a:buFontTx/>
              <a:buNone/>
            </a:pPr>
            <a:r>
              <a:rPr lang="fr-FR" altLang="fr-FR" sz="2800"/>
              <a:t>Ou ppcm de 10-12 (plus petit commun multiple)</a:t>
            </a:r>
          </a:p>
        </p:txBody>
      </p:sp>
      <p:sp>
        <p:nvSpPr>
          <p:cNvPr id="55299" name="ZoneTexte 3">
            <a:extLst>
              <a:ext uri="{FF2B5EF4-FFF2-40B4-BE49-F238E27FC236}">
                <a16:creationId xmlns:a16="http://schemas.microsoft.com/office/drawing/2014/main" id="{785D15B0-8D08-F48D-6DF5-264CC45AD49F}"/>
              </a:ext>
            </a:extLst>
          </p:cNvPr>
          <p:cNvSpPr txBox="1">
            <a:spLocks noChangeArrowheads="1"/>
          </p:cNvSpPr>
          <p:nvPr/>
        </p:nvSpPr>
        <p:spPr bwMode="auto">
          <a:xfrm>
            <a:off x="1428750" y="4000500"/>
            <a:ext cx="5715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4000" b="1" u="sng"/>
              <a:t>Quel est ce nombre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5DABF3-9148-242C-10B1-C049631A0948}"/>
              </a:ext>
            </a:extLst>
          </p:cNvPr>
          <p:cNvSpPr>
            <a:spLocks noGrp="1"/>
          </p:cNvSpPr>
          <p:nvPr>
            <p:ph type="title"/>
          </p:nvPr>
        </p:nvSpPr>
        <p:spPr>
          <a:xfrm>
            <a:off x="2000250" y="2357438"/>
            <a:ext cx="6357938" cy="1797050"/>
          </a:xfrm>
        </p:spPr>
        <p:txBody>
          <a:bodyPr/>
          <a:lstStyle/>
          <a:p>
            <a:pPr eaLnBrk="1" hangingPunct="1">
              <a:defRPr/>
            </a:pPr>
            <a:r>
              <a:rPr lang="fr-FR" sz="28800" b="1" dirty="0">
                <a:effectLst>
                  <a:outerShdw blurRad="38100" dist="38100" dir="2700000" algn="tl">
                    <a:srgbClr val="000000">
                      <a:alpha val="43137"/>
                    </a:srgbClr>
                  </a:outerShdw>
                </a:effectLst>
              </a:rPr>
              <a:t>60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3B19D0-FB85-0FBA-3C34-9BB30E472921}"/>
              </a:ext>
            </a:extLst>
          </p:cNvPr>
          <p:cNvSpPr>
            <a:spLocks noGrp="1"/>
          </p:cNvSpPr>
          <p:nvPr>
            <p:ph type="title"/>
          </p:nvPr>
        </p:nvSpPr>
        <p:spPr>
          <a:xfrm>
            <a:off x="6500813" y="274638"/>
            <a:ext cx="2500312" cy="6083300"/>
          </a:xfrm>
        </p:spPr>
        <p:txBody>
          <a:bodyPr/>
          <a:lstStyle/>
          <a:p>
            <a:pPr algn="ctr" eaLnBrk="1" hangingPunct="1">
              <a:defRPr/>
            </a:pPr>
            <a:r>
              <a:rPr lang="fr-FR" sz="3600" b="1" dirty="0">
                <a:effectLst>
                  <a:outerShdw blurRad="38100" dist="38100" dir="2700000" algn="tl">
                    <a:srgbClr val="000000">
                      <a:alpha val="43137"/>
                    </a:srgbClr>
                  </a:outerShdw>
                </a:effectLst>
              </a:rPr>
              <a:t>Cycles de</a:t>
            </a:r>
            <a:br>
              <a:rPr lang="fr-FR" sz="3600" b="1" dirty="0">
                <a:effectLst>
                  <a:outerShdw blurRad="38100" dist="38100" dir="2700000" algn="tl">
                    <a:srgbClr val="000000">
                      <a:alpha val="43137"/>
                    </a:srgbClr>
                  </a:outerShdw>
                </a:effectLst>
              </a:rPr>
            </a:br>
            <a:r>
              <a:rPr lang="fr-FR" sz="3600" b="1" dirty="0">
                <a:effectLst>
                  <a:outerShdw blurRad="38100" dist="38100" dir="2700000" algn="tl">
                    <a:srgbClr val="000000">
                      <a:alpha val="43137"/>
                    </a:srgbClr>
                  </a:outerShdw>
                </a:effectLst>
              </a:rPr>
              <a:t>60 Ans</a:t>
            </a:r>
            <a:br>
              <a:rPr lang="fr-FR" sz="3600" b="1" dirty="0">
                <a:effectLst>
                  <a:outerShdw blurRad="38100" dist="38100" dir="2700000" algn="tl">
                    <a:srgbClr val="000000">
                      <a:alpha val="43137"/>
                    </a:srgbClr>
                  </a:outerShdw>
                </a:effectLst>
              </a:rPr>
            </a:br>
            <a:r>
              <a:rPr lang="fr-FR" sz="3600" b="1" dirty="0">
                <a:effectLst>
                  <a:outerShdw blurRad="38100" dist="38100" dir="2700000" algn="tl">
                    <a:srgbClr val="000000">
                      <a:alpha val="43137"/>
                    </a:srgbClr>
                  </a:outerShdw>
                </a:effectLst>
              </a:rPr>
              <a:t>depuis</a:t>
            </a:r>
            <a:br>
              <a:rPr lang="fr-FR" sz="3600" b="1" dirty="0">
                <a:effectLst>
                  <a:outerShdw blurRad="38100" dist="38100" dir="2700000" algn="tl">
                    <a:srgbClr val="000000">
                      <a:alpha val="43137"/>
                    </a:srgbClr>
                  </a:outerShdw>
                </a:effectLst>
              </a:rPr>
            </a:br>
            <a:r>
              <a:rPr lang="fr-FR" sz="3600" b="1" dirty="0">
                <a:effectLst>
                  <a:outerShdw blurRad="38100" dist="38100" dir="2700000" algn="tl">
                    <a:srgbClr val="000000">
                      <a:alpha val="43137"/>
                    </a:srgbClr>
                  </a:outerShdw>
                </a:effectLst>
              </a:rPr>
              <a:t>2697</a:t>
            </a:r>
            <a:br>
              <a:rPr lang="fr-FR" sz="3600" b="1" dirty="0">
                <a:effectLst>
                  <a:outerShdw blurRad="38100" dist="38100" dir="2700000" algn="tl">
                    <a:srgbClr val="000000">
                      <a:alpha val="43137"/>
                    </a:srgbClr>
                  </a:outerShdw>
                </a:effectLst>
              </a:rPr>
            </a:br>
            <a:r>
              <a:rPr lang="fr-FR" sz="3600" b="1" dirty="0">
                <a:effectLst>
                  <a:outerShdw blurRad="38100" dist="38100" dir="2700000" algn="tl">
                    <a:srgbClr val="000000">
                      <a:alpha val="43137"/>
                    </a:srgbClr>
                  </a:outerShdw>
                </a:effectLst>
              </a:rPr>
              <a:t>Avant J.C.</a:t>
            </a:r>
            <a:br>
              <a:rPr lang="fr-FR" b="1" dirty="0">
                <a:effectLst>
                  <a:outerShdw blurRad="38100" dist="38100" dir="2700000" algn="tl">
                    <a:srgbClr val="000000">
                      <a:alpha val="43137"/>
                    </a:srgbClr>
                  </a:outerShdw>
                </a:effectLst>
              </a:rPr>
            </a:br>
            <a:r>
              <a:rPr lang="fr-FR" sz="3200" b="1" dirty="0">
                <a:effectLst>
                  <a:outerShdw blurRad="38100" dist="38100" dir="2700000" algn="tl">
                    <a:srgbClr val="000000">
                      <a:alpha val="43137"/>
                    </a:srgbClr>
                  </a:outerShdw>
                </a:effectLst>
              </a:rPr>
              <a:t>2022=</a:t>
            </a:r>
            <a:r>
              <a:rPr lang="fr-FR" sz="3200" b="1" u="sng" dirty="0">
                <a:solidFill>
                  <a:srgbClr val="FFC000"/>
                </a:solidFill>
                <a:effectLst>
                  <a:outerShdw blurRad="38100" dist="38100" dir="2700000" algn="tl">
                    <a:srgbClr val="000000">
                      <a:alpha val="43137"/>
                    </a:srgbClr>
                  </a:outerShdw>
                </a:effectLst>
              </a:rPr>
              <a:t>4719</a:t>
            </a:r>
            <a:r>
              <a:rPr lang="fr-FR" sz="3200" b="1" dirty="0">
                <a:effectLst>
                  <a:outerShdw blurRad="38100" dist="38100" dir="2700000" algn="tl">
                    <a:srgbClr val="000000">
                      <a:alpha val="43137"/>
                    </a:srgbClr>
                  </a:outerShdw>
                </a:effectLst>
              </a:rPr>
              <a:t> </a:t>
            </a:r>
            <a:br>
              <a:rPr lang="fr-FR" sz="3200" b="1" dirty="0">
                <a:effectLst>
                  <a:outerShdw blurRad="38100" dist="38100" dir="2700000" algn="tl">
                    <a:srgbClr val="000000">
                      <a:alpha val="43137"/>
                    </a:srgbClr>
                  </a:outerShdw>
                </a:effectLst>
              </a:rPr>
            </a:br>
            <a:br>
              <a:rPr lang="fr-FR" sz="3200" b="1" dirty="0">
                <a:effectLst>
                  <a:outerShdw blurRad="38100" dist="38100" dir="2700000" algn="tl">
                    <a:srgbClr val="000000">
                      <a:alpha val="43137"/>
                    </a:srgbClr>
                  </a:outerShdw>
                </a:effectLst>
              </a:rPr>
            </a:br>
            <a:r>
              <a:rPr lang="fr-FR" sz="3200" b="1" dirty="0">
                <a:effectLst>
                  <a:outerShdw blurRad="38100" dist="38100" dir="2700000" algn="tl">
                    <a:srgbClr val="000000">
                      <a:alpha val="43137"/>
                    </a:srgbClr>
                  </a:outerShdw>
                </a:effectLst>
              </a:rPr>
              <a:t>39</a:t>
            </a:r>
            <a:r>
              <a:rPr lang="fr-FR" sz="3200" b="1" baseline="30000" dirty="0">
                <a:effectLst>
                  <a:outerShdw blurRad="38100" dist="38100" dir="2700000" algn="tl">
                    <a:srgbClr val="000000">
                      <a:alpha val="43137"/>
                    </a:srgbClr>
                  </a:outerShdw>
                </a:effectLst>
              </a:rPr>
              <a:t>ème</a:t>
            </a:r>
            <a:r>
              <a:rPr lang="fr-FR" sz="3200" b="1" dirty="0">
                <a:effectLst>
                  <a:outerShdw blurRad="38100" dist="38100" dir="2700000" algn="tl">
                    <a:srgbClr val="000000">
                      <a:alpha val="43137"/>
                    </a:srgbClr>
                  </a:outerShdw>
                </a:effectLst>
              </a:rPr>
              <a:t> année du 79° Cycle de 60 ans</a:t>
            </a:r>
          </a:p>
        </p:txBody>
      </p:sp>
      <p:pic>
        <p:nvPicPr>
          <p:cNvPr id="57346" name="Espace réservé du contenu 3">
            <a:extLst>
              <a:ext uri="{FF2B5EF4-FFF2-40B4-BE49-F238E27FC236}">
                <a16:creationId xmlns:a16="http://schemas.microsoft.com/office/drawing/2014/main" id="{E3E6D025-B2E1-C302-61FE-EE2A233EA1D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 y="37116"/>
            <a:ext cx="5429250" cy="6861175"/>
          </a:xfrm>
        </p:spPr>
      </p:pic>
      <p:sp>
        <p:nvSpPr>
          <p:cNvPr id="5" name="Ellipse 4">
            <a:extLst>
              <a:ext uri="{FF2B5EF4-FFF2-40B4-BE49-F238E27FC236}">
                <a16:creationId xmlns:a16="http://schemas.microsoft.com/office/drawing/2014/main" id="{9DF120C7-F33A-A811-566C-86210A7FE390}"/>
              </a:ext>
            </a:extLst>
          </p:cNvPr>
          <p:cNvSpPr/>
          <p:nvPr/>
        </p:nvSpPr>
        <p:spPr>
          <a:xfrm>
            <a:off x="1525559" y="4379913"/>
            <a:ext cx="428625" cy="1492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57348" name="ZoneTexte 5">
            <a:extLst>
              <a:ext uri="{FF2B5EF4-FFF2-40B4-BE49-F238E27FC236}">
                <a16:creationId xmlns:a16="http://schemas.microsoft.com/office/drawing/2014/main" id="{280EEAEA-9C5E-1A13-26EE-7BF9BD2A0532}"/>
              </a:ext>
            </a:extLst>
          </p:cNvPr>
          <p:cNvSpPr txBox="1">
            <a:spLocks noChangeArrowheads="1"/>
          </p:cNvSpPr>
          <p:nvPr/>
        </p:nvSpPr>
        <p:spPr bwMode="auto">
          <a:xfrm>
            <a:off x="7215188" y="0"/>
            <a:ext cx="928687" cy="7080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b="1"/>
              <a:t>Cycle</a:t>
            </a:r>
          </a:p>
          <a:p>
            <a:pPr eaLnBrk="1" hangingPunct="1">
              <a:spcBef>
                <a:spcPct val="0"/>
              </a:spcBef>
              <a:buClrTx/>
              <a:buSzTx/>
              <a:buFontTx/>
              <a:buNone/>
            </a:pPr>
            <a:r>
              <a:rPr lang="fr-FR" altLang="fr-FR" sz="2000" b="1"/>
              <a:t>Jia -Zi</a:t>
            </a:r>
          </a:p>
        </p:txBody>
      </p:sp>
      <p:cxnSp>
        <p:nvCxnSpPr>
          <p:cNvPr id="8" name="Connecteur droit 7">
            <a:extLst>
              <a:ext uri="{FF2B5EF4-FFF2-40B4-BE49-F238E27FC236}">
                <a16:creationId xmlns:a16="http://schemas.microsoft.com/office/drawing/2014/main" id="{B71E08B3-2D46-78E4-C7EE-4834ECD3A10C}"/>
              </a:ext>
            </a:extLst>
          </p:cNvPr>
          <p:cNvCxnSpPr/>
          <p:nvPr/>
        </p:nvCxnSpPr>
        <p:spPr>
          <a:xfrm>
            <a:off x="2019300" y="4526237"/>
            <a:ext cx="71437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Ellipse 2">
            <a:extLst>
              <a:ext uri="{FF2B5EF4-FFF2-40B4-BE49-F238E27FC236}">
                <a16:creationId xmlns:a16="http://schemas.microsoft.com/office/drawing/2014/main" id="{6B0663D3-3936-B97C-DF8D-E2F5139B124D}"/>
              </a:ext>
            </a:extLst>
          </p:cNvPr>
          <p:cNvSpPr/>
          <p:nvPr/>
        </p:nvSpPr>
        <p:spPr>
          <a:xfrm>
            <a:off x="2787649" y="4379913"/>
            <a:ext cx="511175" cy="1492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pic>
        <p:nvPicPr>
          <p:cNvPr id="57351" name="Image 8">
            <a:extLst>
              <a:ext uri="{FF2B5EF4-FFF2-40B4-BE49-F238E27FC236}">
                <a16:creationId xmlns:a16="http://schemas.microsoft.com/office/drawing/2014/main" id="{E4A16BE5-C2DF-AF4B-9129-7457BADB6AB2}"/>
              </a:ext>
            </a:extLst>
          </p:cNvPr>
          <p:cNvPicPr>
            <a:picLocks noChangeAspect="1"/>
          </p:cNvPicPr>
          <p:nvPr/>
        </p:nvPicPr>
        <p:blipFill>
          <a:blip r:embed="rId3">
            <a:extLst>
              <a:ext uri="{28A0092B-C50C-407E-A947-70E740481C1C}">
                <a14:useLocalDpi xmlns:a14="http://schemas.microsoft.com/office/drawing/2010/main" val="0"/>
              </a:ext>
            </a:extLst>
          </a:blip>
          <a:srcRect l="83286" t="12814" r="616" b="2083"/>
          <a:stretch>
            <a:fillRect/>
          </a:stretch>
        </p:blipFill>
        <p:spPr bwMode="auto">
          <a:xfrm>
            <a:off x="5435600" y="188639"/>
            <a:ext cx="565150" cy="6768751"/>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CDD41A2-67F9-1F6C-EEC7-AEDEDC9293F0}"/>
              </a:ext>
            </a:extLst>
          </p:cNvPr>
          <p:cNvSpPr/>
          <p:nvPr/>
        </p:nvSpPr>
        <p:spPr>
          <a:xfrm>
            <a:off x="5435600" y="0"/>
            <a:ext cx="649288" cy="11588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Rectangle 6">
            <a:extLst>
              <a:ext uri="{FF2B5EF4-FFF2-40B4-BE49-F238E27FC236}">
                <a16:creationId xmlns:a16="http://schemas.microsoft.com/office/drawing/2014/main" id="{10E117F2-3BE8-8D5B-39D2-2B3B2F9F68A8}"/>
              </a:ext>
            </a:extLst>
          </p:cNvPr>
          <p:cNvSpPr/>
          <p:nvPr/>
        </p:nvSpPr>
        <p:spPr>
          <a:xfrm>
            <a:off x="5940425" y="0"/>
            <a:ext cx="144463" cy="688498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13" name="Connecteur droit 12">
            <a:extLst>
              <a:ext uri="{FF2B5EF4-FFF2-40B4-BE49-F238E27FC236}">
                <a16:creationId xmlns:a16="http://schemas.microsoft.com/office/drawing/2014/main" id="{3FE4C939-46A0-E401-A13F-5AF14BE1C92D}"/>
              </a:ext>
            </a:extLst>
          </p:cNvPr>
          <p:cNvCxnSpPr/>
          <p:nvPr/>
        </p:nvCxnSpPr>
        <p:spPr>
          <a:xfrm>
            <a:off x="5448300" y="4501970"/>
            <a:ext cx="50482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10BA4635-073D-FDF1-1E98-680504E4CE93}"/>
              </a:ext>
            </a:extLst>
          </p:cNvPr>
          <p:cNvCxnSpPr/>
          <p:nvPr/>
        </p:nvCxnSpPr>
        <p:spPr>
          <a:xfrm>
            <a:off x="5364163" y="0"/>
            <a:ext cx="71437" cy="68849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4410CAB8-90B8-4DBE-14BA-B070B85B8438}"/>
              </a:ext>
            </a:extLst>
          </p:cNvPr>
          <p:cNvCxnSpPr/>
          <p:nvPr/>
        </p:nvCxnSpPr>
        <p:spPr>
          <a:xfrm>
            <a:off x="5940425" y="0"/>
            <a:ext cx="60325" cy="68849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6F7AC185-4332-C296-1738-CE5F0BC32B8C}"/>
              </a:ext>
            </a:extLst>
          </p:cNvPr>
          <p:cNvCxnSpPr/>
          <p:nvPr/>
        </p:nvCxnSpPr>
        <p:spPr>
          <a:xfrm>
            <a:off x="3924300" y="4509048"/>
            <a:ext cx="143986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re 1">
            <a:extLst>
              <a:ext uri="{FF2B5EF4-FFF2-40B4-BE49-F238E27FC236}">
                <a16:creationId xmlns:a16="http://schemas.microsoft.com/office/drawing/2014/main" id="{6679C295-733D-2EFB-3DD3-05762FCC4157}"/>
              </a:ext>
            </a:extLst>
          </p:cNvPr>
          <p:cNvSpPr>
            <a:spLocks noGrp="1"/>
          </p:cNvSpPr>
          <p:nvPr>
            <p:ph type="title"/>
          </p:nvPr>
        </p:nvSpPr>
        <p:spPr>
          <a:xfrm>
            <a:off x="1042988" y="274638"/>
            <a:ext cx="6881812" cy="1143000"/>
          </a:xfrm>
        </p:spPr>
        <p:txBody>
          <a:bodyPr/>
          <a:lstStyle/>
          <a:p>
            <a:r>
              <a:rPr lang="fr-FR" altLang="fr-FR"/>
              <a:t>1</a:t>
            </a:r>
            <a:r>
              <a:rPr lang="fr-FR" altLang="fr-FR" baseline="30000"/>
              <a:t>er</a:t>
            </a:r>
            <a:r>
              <a:rPr lang="fr-FR" altLang="fr-FR"/>
              <a:t> Janvier – Pourquoi ?</a:t>
            </a:r>
          </a:p>
        </p:txBody>
      </p:sp>
      <p:sp>
        <p:nvSpPr>
          <p:cNvPr id="58370" name="Espace réservé du contenu 2">
            <a:extLst>
              <a:ext uri="{FF2B5EF4-FFF2-40B4-BE49-F238E27FC236}">
                <a16:creationId xmlns:a16="http://schemas.microsoft.com/office/drawing/2014/main" id="{1DA66EC4-C8E9-0255-336B-2FB5276C21E9}"/>
              </a:ext>
            </a:extLst>
          </p:cNvPr>
          <p:cNvSpPr>
            <a:spLocks noGrp="1"/>
          </p:cNvSpPr>
          <p:nvPr>
            <p:ph idx="1"/>
          </p:nvPr>
        </p:nvSpPr>
        <p:spPr>
          <a:xfrm>
            <a:off x="0" y="1628775"/>
            <a:ext cx="9036050" cy="4525963"/>
          </a:xfrm>
        </p:spPr>
        <p:txBody>
          <a:bodyPr/>
          <a:lstStyle/>
          <a:p>
            <a:r>
              <a:rPr lang="fr-FR" altLang="fr-FR" sz="2400"/>
              <a:t>Pendant les 3 premiers siècles de notre ère la naissance du Christ était célébrée au mois de mars, date à laquelle commençait l’année et dont nous gardons le souvenir sans plus y faire attention avec nos mois de septembre, octobre, novembre et décembre qui nous rappellent qu’ils étaient bien, à cette époque, les 7ème, 8ème, 9ème et 10ème mois de l’année. </a:t>
            </a:r>
          </a:p>
          <a:p>
            <a:r>
              <a:rPr lang="fr-FR" altLang="fr-FR" sz="2400"/>
              <a:t>Ce n’est qu’après le congrès de Nicée, en 326 après JC que la date officielle de la naissance du Christ a été́ décidée.</a:t>
            </a:r>
          </a:p>
          <a:p>
            <a:endParaRPr lang="fr-FR" altLang="fr-F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8C33699-3164-723D-27E9-E7863AD0EFF7}"/>
              </a:ext>
            </a:extLst>
          </p:cNvPr>
          <p:cNvSpPr txBox="1"/>
          <p:nvPr/>
        </p:nvSpPr>
        <p:spPr>
          <a:xfrm>
            <a:off x="611188" y="188913"/>
            <a:ext cx="8137525" cy="1200150"/>
          </a:xfrm>
          <a:prstGeom prst="rect">
            <a:avLst/>
          </a:prstGeom>
          <a:noFill/>
          <a:ln w="76200">
            <a:solidFill>
              <a:srgbClr val="FF0000"/>
            </a:solidFill>
          </a:ln>
        </p:spPr>
        <p:txBody>
          <a:bodyPr>
            <a:spAutoFit/>
          </a:bodyPr>
          <a:lstStyle/>
          <a:p>
            <a:pPr algn="ctr">
              <a:defRPr/>
            </a:pPr>
            <a:r>
              <a:rPr lang="fr-FR" sz="3600" b="1" dirty="0">
                <a:solidFill>
                  <a:srgbClr val="3399FF"/>
                </a:solidFill>
                <a:effectLst>
                  <a:outerShdw blurRad="38100" dist="38100" dir="2700000" algn="tl">
                    <a:srgbClr val="000000">
                      <a:alpha val="43137"/>
                    </a:srgbClr>
                  </a:outerShdw>
                </a:effectLst>
              </a:rPr>
              <a:t>Nouveau Document Décembre 2018</a:t>
            </a:r>
          </a:p>
          <a:p>
            <a:pPr algn="ctr">
              <a:defRPr/>
            </a:pPr>
            <a:r>
              <a:rPr lang="fr-FR" sz="3600" b="1" dirty="0">
                <a:solidFill>
                  <a:srgbClr val="3399FF"/>
                </a:solidFill>
                <a:effectLst>
                  <a:outerShdw blurRad="38100" dist="38100" dir="2700000" algn="tl">
                    <a:srgbClr val="000000">
                      <a:alpha val="43137"/>
                    </a:srgbClr>
                  </a:outerShdw>
                </a:effectLst>
              </a:rPr>
              <a:t>Rapport du GIEC</a:t>
            </a:r>
          </a:p>
        </p:txBody>
      </p:sp>
      <p:sp>
        <p:nvSpPr>
          <p:cNvPr id="59394" name="ZoneTexte 2">
            <a:extLst>
              <a:ext uri="{FF2B5EF4-FFF2-40B4-BE49-F238E27FC236}">
                <a16:creationId xmlns:a16="http://schemas.microsoft.com/office/drawing/2014/main" id="{EA6FA44C-6F85-D8D9-23F6-09D5FC819EE0}"/>
              </a:ext>
            </a:extLst>
          </p:cNvPr>
          <p:cNvSpPr txBox="1">
            <a:spLocks noChangeArrowheads="1"/>
          </p:cNvSpPr>
          <p:nvPr/>
        </p:nvSpPr>
        <p:spPr bwMode="auto">
          <a:xfrm>
            <a:off x="755650" y="1557338"/>
            <a:ext cx="8135938"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b="1"/>
              <a:t>Groupe d'experts intergouvernemental sur l'évolution du climat</a:t>
            </a:r>
            <a:r>
              <a:rPr lang="fr-FR" altLang="fr-FR"/>
              <a:t> (</a:t>
            </a:r>
            <a:r>
              <a:rPr lang="fr-FR" altLang="fr-FR" b="1"/>
              <a:t>GIEC</a:t>
            </a:r>
            <a:r>
              <a:rPr lang="fr-FR" altLang="fr-FR"/>
              <a:t>) — en anglais </a:t>
            </a:r>
            <a:r>
              <a:rPr lang="fr-FR" altLang="fr-FR" b="1"/>
              <a:t>IPCC</a:t>
            </a:r>
            <a:r>
              <a:rPr lang="fr-FR" altLang="fr-FR"/>
              <a:t> pour </a:t>
            </a:r>
            <a:r>
              <a:rPr lang="fr-FR" altLang="fr-FR" b="1"/>
              <a:t>Intergovernmental Panel on Climate Change </a:t>
            </a:r>
            <a:r>
              <a:rPr lang="fr-FR" altLang="fr-FR"/>
              <a:t>— est un organisme intergouvernemental, ouvert à tous les pays membres de l'</a:t>
            </a:r>
            <a:r>
              <a:rPr lang="fr-FR" altLang="fr-FR">
                <a:hlinkClick r:id="rId2" tooltip="Organisation des Nations unies"/>
              </a:rPr>
              <a:t>ONU</a:t>
            </a:r>
            <a:r>
              <a:rPr lang="fr-FR" altLang="fr-FR"/>
              <a:t>. </a:t>
            </a:r>
          </a:p>
          <a:p>
            <a:r>
              <a:rPr lang="fr-FR" altLang="fr-FR"/>
              <a:t>Ce groupe, créé en </a:t>
            </a:r>
            <a:r>
              <a:rPr lang="fr-FR" altLang="fr-FR">
                <a:hlinkClick r:id="rId3" tooltip="1988"/>
              </a:rPr>
              <a:t>1988</a:t>
            </a:r>
            <a:r>
              <a:rPr lang="fr-FR" altLang="fr-FR"/>
              <a:t> à la suite d'une initiative politique de nature internationale, dépend de l’</a:t>
            </a:r>
            <a:r>
              <a:rPr lang="fr-FR" altLang="fr-FR">
                <a:hlinkClick r:id="rId4" tooltip="Organisation météorologique mondiale"/>
              </a:rPr>
              <a:t>Organisation météorologique mondiale</a:t>
            </a:r>
            <a:r>
              <a:rPr lang="fr-FR" altLang="fr-FR"/>
              <a:t> et du </a:t>
            </a:r>
            <a:r>
              <a:rPr lang="fr-FR" altLang="fr-FR">
                <a:hlinkClick r:id="rId5" tooltip="Programme des Nations unies pour l'environnement"/>
              </a:rPr>
              <a:t>Programme des Nations unies pour l'environnement</a:t>
            </a:r>
            <a:r>
              <a:rPr lang="fr-FR" altLang="fr-FR" baseline="30000">
                <a:hlinkClick r:id="rId6"/>
              </a:rPr>
              <a:t>1</a:t>
            </a:r>
            <a:r>
              <a:rPr lang="fr-FR" altLang="fr-FR"/>
              <a:t>, « a pour mission d’évaluer, sans </a:t>
            </a:r>
            <a:r>
              <a:rPr lang="fr-FR" altLang="fr-FR">
                <a:hlinkClick r:id="rId7" tooltip="Parti pris"/>
              </a:rPr>
              <a:t>parti pris</a:t>
            </a:r>
            <a:r>
              <a:rPr lang="fr-FR" altLang="fr-FR"/>
              <a:t> et de façon méthodique, claire et objective, les informations d’ordre scientifique, technique et socio-économique qui nous sont nécessaires pour mieux comprendre les risques liés au </a:t>
            </a:r>
            <a:r>
              <a:rPr lang="fr-FR" altLang="fr-FR">
                <a:hlinkClick r:id="rId8" tooltip="Réchauffement climatique"/>
              </a:rPr>
              <a:t>réchauffement climatique</a:t>
            </a:r>
            <a:r>
              <a:rPr lang="fr-FR" altLang="fr-FR"/>
              <a:t> d’origine humaine, cerner plus précisément les conséquences possibles de ce changement et envisager d’éventuelles stratégies d’adaptation et d’atténuation. Il n’a pas pour mandat d’entreprendre des travaux de recherche ni de suivre l’évolution des variables climatologiques ou d’autres paramètres pertinents. »</a:t>
            </a:r>
            <a:r>
              <a:rPr lang="fr-FR" altLang="fr-FR" baseline="30000">
                <a:hlinkClick r:id="rId9"/>
              </a:rPr>
              <a:t>2</a:t>
            </a:r>
            <a:r>
              <a:rPr lang="fr-FR" altLang="fr-FR"/>
              <a:t>.</a:t>
            </a:r>
          </a:p>
        </p:txBody>
      </p:sp>
      <p:sp>
        <p:nvSpPr>
          <p:cNvPr id="3" name="ZoneTexte 2">
            <a:extLst>
              <a:ext uri="{FF2B5EF4-FFF2-40B4-BE49-F238E27FC236}">
                <a16:creationId xmlns:a16="http://schemas.microsoft.com/office/drawing/2014/main" id="{2D4487ED-15AD-876A-7DCD-525B51ABFB13}"/>
              </a:ext>
            </a:extLst>
          </p:cNvPr>
          <p:cNvSpPr txBox="1"/>
          <p:nvPr/>
        </p:nvSpPr>
        <p:spPr>
          <a:xfrm>
            <a:off x="1025525" y="5972175"/>
            <a:ext cx="7308850" cy="677863"/>
          </a:xfrm>
          <a:prstGeom prst="rect">
            <a:avLst/>
          </a:prstGeom>
          <a:noFill/>
          <a:ln>
            <a:solidFill>
              <a:srgbClr val="FF0000"/>
            </a:solidFill>
          </a:ln>
        </p:spPr>
        <p:txBody>
          <a:bodyPr>
            <a:spAutoFit/>
          </a:bodyPr>
          <a:lstStyle/>
          <a:p>
            <a:pPr>
              <a:defRPr/>
            </a:pPr>
            <a:r>
              <a:rPr lang="fr-FR" sz="2000" b="1" dirty="0">
                <a:solidFill>
                  <a:srgbClr val="3399FF"/>
                </a:solidFill>
                <a:effectLst>
                  <a:outerShdw blurRad="38100" dist="38100" dir="2700000" algn="tl">
                    <a:srgbClr val="000000">
                      <a:alpha val="43137"/>
                    </a:srgbClr>
                  </a:outerShdw>
                </a:effectLst>
              </a:rPr>
              <a:t>François Gervais     -    L'urgence climatique est un leurre</a:t>
            </a:r>
          </a:p>
          <a:p>
            <a:pPr>
              <a:defRPr/>
            </a:pPr>
            <a:r>
              <a:rPr lang="fr-FR" u="sng" dirty="0">
                <a:solidFill>
                  <a:srgbClr val="00B0F0"/>
                </a:solidFill>
                <a:hlinkClick r:id="rId10"/>
              </a:rPr>
              <a:t>https://www.youtube.com/watch?v=iK3G8wqqp_k&amp;feature=youtu.be</a:t>
            </a:r>
            <a:r>
              <a:rPr lang="fr-FR" dirty="0">
                <a:solidFill>
                  <a:srgbClr val="00B0F0"/>
                </a:solidFill>
              </a:rP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Image 2" descr="Une image contenant texte, capture d’écran&#13;&#10;&#13;&#10;Description générée automatiquement">
            <a:extLst>
              <a:ext uri="{FF2B5EF4-FFF2-40B4-BE49-F238E27FC236}">
                <a16:creationId xmlns:a16="http://schemas.microsoft.com/office/drawing/2014/main" id="{1B053F7A-43EC-EFBF-1275-CB4265784A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28575"/>
            <a:ext cx="9115425"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llipse 3">
            <a:extLst>
              <a:ext uri="{FF2B5EF4-FFF2-40B4-BE49-F238E27FC236}">
                <a16:creationId xmlns:a16="http://schemas.microsoft.com/office/drawing/2014/main" id="{ED877428-E9AC-8D53-E8F2-04480F018876}"/>
              </a:ext>
            </a:extLst>
          </p:cNvPr>
          <p:cNvSpPr/>
          <p:nvPr/>
        </p:nvSpPr>
        <p:spPr>
          <a:xfrm>
            <a:off x="2627313" y="476250"/>
            <a:ext cx="865187" cy="6492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Image 2" descr="Une image contenant carte, texte&#13;&#10;&#13;&#10;Description générée automatiquement">
            <a:extLst>
              <a:ext uri="{FF2B5EF4-FFF2-40B4-BE49-F238E27FC236}">
                <a16:creationId xmlns:a16="http://schemas.microsoft.com/office/drawing/2014/main" id="{7655BE7B-AC4B-D1F5-8228-1CDB696F05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238125"/>
            <a:ext cx="9096375"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llipse 2">
            <a:extLst>
              <a:ext uri="{FF2B5EF4-FFF2-40B4-BE49-F238E27FC236}">
                <a16:creationId xmlns:a16="http://schemas.microsoft.com/office/drawing/2014/main" id="{95538829-B992-990A-0055-0A4BE39C69AB}"/>
              </a:ext>
            </a:extLst>
          </p:cNvPr>
          <p:cNvSpPr/>
          <p:nvPr/>
        </p:nvSpPr>
        <p:spPr>
          <a:xfrm>
            <a:off x="6011863" y="836613"/>
            <a:ext cx="865187" cy="6492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Image 2" descr="Une image contenant texte&#13;&#10;&#13;&#10;Description générée automatiquement">
            <a:extLst>
              <a:ext uri="{FF2B5EF4-FFF2-40B4-BE49-F238E27FC236}">
                <a16:creationId xmlns:a16="http://schemas.microsoft.com/office/drawing/2014/main" id="{D81BA2DD-5101-9169-C52D-8CC6F0B9E9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8" y="28575"/>
            <a:ext cx="9115425" cy="680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Image 2" descr="Une image contenant capture d’écran&#13;&#10;&#13;&#10;Description générée automatiquement">
            <a:extLst>
              <a:ext uri="{FF2B5EF4-FFF2-40B4-BE49-F238E27FC236}">
                <a16:creationId xmlns:a16="http://schemas.microsoft.com/office/drawing/2014/main" id="{B44F81C6-D00B-9B46-4C2A-DD6C81A2F8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3" y="66675"/>
            <a:ext cx="9058275" cy="672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5061078-8D00-58E0-4D1A-91D0B375AA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36" y="404664"/>
            <a:ext cx="9101639" cy="6453336"/>
          </a:xfrm>
          <a:prstGeom prst="rect">
            <a:avLst/>
          </a:prstGeom>
        </p:spPr>
      </p:pic>
    </p:spTree>
    <p:extLst>
      <p:ext uri="{BB962C8B-B14F-4D97-AF65-F5344CB8AC3E}">
        <p14:creationId xmlns:p14="http://schemas.microsoft.com/office/powerpoint/2010/main" val="350498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re 1">
            <a:extLst>
              <a:ext uri="{FF2B5EF4-FFF2-40B4-BE49-F238E27FC236}">
                <a16:creationId xmlns:a16="http://schemas.microsoft.com/office/drawing/2014/main" id="{284E0806-014D-D8D6-7891-DCEFB124772C}"/>
              </a:ext>
            </a:extLst>
          </p:cNvPr>
          <p:cNvSpPr>
            <a:spLocks noGrp="1"/>
          </p:cNvSpPr>
          <p:nvPr>
            <p:ph type="title"/>
          </p:nvPr>
        </p:nvSpPr>
        <p:spPr>
          <a:xfrm>
            <a:off x="268634" y="332656"/>
            <a:ext cx="8606731" cy="1779859"/>
          </a:xfrm>
        </p:spPr>
        <p:txBody>
          <a:bodyPr/>
          <a:lstStyle/>
          <a:p>
            <a:pPr algn="ctr" eaLnBrk="1" hangingPunct="1"/>
            <a:r>
              <a:rPr lang="fr-FR" altLang="fr-FR" sz="2400" dirty="0"/>
              <a:t>Début d’année = </a:t>
            </a:r>
            <a:br>
              <a:rPr lang="fr-FR" altLang="fr-FR" sz="2400" dirty="0"/>
            </a:br>
            <a:r>
              <a:rPr lang="fr-FR" altLang="fr-FR" sz="2400" dirty="0"/>
              <a:t>Jour de la 1</a:t>
            </a:r>
            <a:r>
              <a:rPr lang="fr-FR" altLang="fr-FR" sz="2400" baseline="30000" dirty="0"/>
              <a:t>ère</a:t>
            </a:r>
            <a:r>
              <a:rPr lang="fr-FR" altLang="fr-FR" sz="2400" dirty="0"/>
              <a:t> nouvelle lune entière qui suit le solstice d’hiver</a:t>
            </a:r>
            <a:br>
              <a:rPr lang="fr-FR" altLang="fr-FR" sz="2400" dirty="0"/>
            </a:br>
            <a:r>
              <a:rPr lang="fr-FR" altLang="fr-FR" sz="2400" dirty="0"/>
              <a:t>--------------------------------------------------------------------------------------</a:t>
            </a:r>
            <a:br>
              <a:rPr lang="fr-FR" altLang="fr-FR" sz="2400" dirty="0"/>
            </a:br>
            <a:br>
              <a:rPr lang="fr-FR" altLang="fr-FR" sz="2400" dirty="0"/>
            </a:br>
            <a:r>
              <a:rPr lang="fr-FR" altLang="fr-FR" sz="3200" b="1" dirty="0">
                <a:solidFill>
                  <a:srgbClr val="FFC000"/>
                </a:solidFill>
              </a:rPr>
              <a:t>SHAO YANG = Chaleur +++ ou Canicule</a:t>
            </a:r>
          </a:p>
        </p:txBody>
      </p:sp>
      <p:cxnSp>
        <p:nvCxnSpPr>
          <p:cNvPr id="6" name="Connecteur droit avec flèche 5">
            <a:extLst>
              <a:ext uri="{FF2B5EF4-FFF2-40B4-BE49-F238E27FC236}">
                <a16:creationId xmlns:a16="http://schemas.microsoft.com/office/drawing/2014/main" id="{F9420214-2592-F7DF-7A3E-74DEB485BDBA}"/>
              </a:ext>
            </a:extLst>
          </p:cNvPr>
          <p:cNvCxnSpPr/>
          <p:nvPr/>
        </p:nvCxnSpPr>
        <p:spPr>
          <a:xfrm rot="10800000">
            <a:off x="4356100" y="6669088"/>
            <a:ext cx="785813"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7" name="Image 6">
            <a:extLst>
              <a:ext uri="{FF2B5EF4-FFF2-40B4-BE49-F238E27FC236}">
                <a16:creationId xmlns:a16="http://schemas.microsoft.com/office/drawing/2014/main" id="{D1422724-0721-9175-F572-7BB835EF7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74" y="2523316"/>
            <a:ext cx="9163374" cy="431453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Image 2">
            <a:extLst>
              <a:ext uri="{FF2B5EF4-FFF2-40B4-BE49-F238E27FC236}">
                <a16:creationId xmlns:a16="http://schemas.microsoft.com/office/drawing/2014/main" id="{0026EFF7-5B27-0283-A329-AC2E743C985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334963"/>
            <a:ext cx="5411788" cy="611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Connecteur droit avec flèche 4">
            <a:extLst>
              <a:ext uri="{FF2B5EF4-FFF2-40B4-BE49-F238E27FC236}">
                <a16:creationId xmlns:a16="http://schemas.microsoft.com/office/drawing/2014/main" id="{4E85E6AC-2571-3A9D-CB4B-60F4F507B619}"/>
              </a:ext>
            </a:extLst>
          </p:cNvPr>
          <p:cNvCxnSpPr/>
          <p:nvPr/>
        </p:nvCxnSpPr>
        <p:spPr>
          <a:xfrm flipH="1">
            <a:off x="5219700" y="404813"/>
            <a:ext cx="144463" cy="43021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93B0A74F-D102-4B5A-F14C-0D8FEEEC4EE7}"/>
              </a:ext>
            </a:extLst>
          </p:cNvPr>
          <p:cNvSpPr txBox="1"/>
          <p:nvPr/>
        </p:nvSpPr>
        <p:spPr>
          <a:xfrm>
            <a:off x="4500563" y="336550"/>
            <a:ext cx="790575" cy="369888"/>
          </a:xfrm>
          <a:prstGeom prst="rect">
            <a:avLst/>
          </a:prstGeom>
          <a:noFill/>
        </p:spPr>
        <p:txBody>
          <a:bodyPr>
            <a:spAutoFit/>
          </a:bodyPr>
          <a:lstStyle/>
          <a:p>
            <a:pPr eaLnBrk="1" hangingPunct="1">
              <a:defRPr/>
            </a:pPr>
            <a:r>
              <a:rPr lang="fr-FR" b="1" dirty="0">
                <a:solidFill>
                  <a:srgbClr val="FF0000"/>
                </a:solidFill>
                <a:effectLst>
                  <a:outerShdw blurRad="38100" dist="38100" dir="2700000" algn="tl">
                    <a:srgbClr val="000000">
                      <a:alpha val="43137"/>
                    </a:srgbClr>
                  </a:outerShdw>
                </a:effectLst>
                <a:latin typeface="Arial" charset="0"/>
                <a:cs typeface="Arial" charset="0"/>
              </a:rPr>
              <a:t>2020</a:t>
            </a:r>
          </a:p>
        </p:txBody>
      </p:sp>
      <p:sp>
        <p:nvSpPr>
          <p:cNvPr id="65540" name="ZoneTexte 1">
            <a:extLst>
              <a:ext uri="{FF2B5EF4-FFF2-40B4-BE49-F238E27FC236}">
                <a16:creationId xmlns:a16="http://schemas.microsoft.com/office/drawing/2014/main" id="{778D1537-4864-A2BC-425B-5DE8C7BC03F9}"/>
              </a:ext>
            </a:extLst>
          </p:cNvPr>
          <p:cNvSpPr txBox="1">
            <a:spLocks noChangeArrowheads="1"/>
          </p:cNvSpPr>
          <p:nvPr/>
        </p:nvSpPr>
        <p:spPr bwMode="auto">
          <a:xfrm>
            <a:off x="5580063" y="334963"/>
            <a:ext cx="15128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1</a:t>
            </a:r>
            <a:r>
              <a:rPr lang="fr-FR" altLang="fr-FR" sz="1800" baseline="30000">
                <a:solidFill>
                  <a:schemeClr val="bg1"/>
                </a:solidFill>
              </a:rPr>
              <a:t>er</a:t>
            </a:r>
            <a:r>
              <a:rPr lang="fr-FR" altLang="fr-FR" sz="1800">
                <a:solidFill>
                  <a:schemeClr val="bg1"/>
                </a:solidFill>
              </a:rPr>
              <a:t> : Rat</a:t>
            </a:r>
          </a:p>
        </p:txBody>
      </p:sp>
      <p:sp>
        <p:nvSpPr>
          <p:cNvPr id="65541" name="ZoneTexte 1">
            <a:extLst>
              <a:ext uri="{FF2B5EF4-FFF2-40B4-BE49-F238E27FC236}">
                <a16:creationId xmlns:a16="http://schemas.microsoft.com/office/drawing/2014/main" id="{2DA23D37-5F93-1FE1-52B1-A811C29408E0}"/>
              </a:ext>
            </a:extLst>
          </p:cNvPr>
          <p:cNvSpPr txBox="1">
            <a:spLocks noChangeArrowheads="1"/>
          </p:cNvSpPr>
          <p:nvPr/>
        </p:nvSpPr>
        <p:spPr bwMode="auto">
          <a:xfrm>
            <a:off x="6300788" y="1125538"/>
            <a:ext cx="946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b="1">
                <a:solidFill>
                  <a:srgbClr val="FF0000"/>
                </a:solidFill>
              </a:rPr>
              <a:t>2021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re 1">
            <a:extLst>
              <a:ext uri="{FF2B5EF4-FFF2-40B4-BE49-F238E27FC236}">
                <a16:creationId xmlns:a16="http://schemas.microsoft.com/office/drawing/2014/main" id="{F5D09276-7679-D555-A014-AC651EC12BAB}"/>
              </a:ext>
            </a:extLst>
          </p:cNvPr>
          <p:cNvSpPr>
            <a:spLocks noGrp="1"/>
          </p:cNvSpPr>
          <p:nvPr>
            <p:ph type="title"/>
          </p:nvPr>
        </p:nvSpPr>
        <p:spPr>
          <a:xfrm>
            <a:off x="4286250" y="1571625"/>
            <a:ext cx="3567113" cy="1643063"/>
          </a:xfrm>
        </p:spPr>
        <p:txBody>
          <a:bodyPr/>
          <a:lstStyle/>
          <a:p>
            <a:pPr algn="ctr" eaLnBrk="1" hangingPunct="1"/>
            <a:r>
              <a:rPr lang="fr-FR" altLang="fr-FR" sz="3200"/>
              <a:t>Dates du début des années chinoises</a:t>
            </a:r>
            <a:br>
              <a:rPr lang="fr-FR" altLang="fr-FR" sz="3200"/>
            </a:br>
            <a:r>
              <a:rPr lang="fr-FR" altLang="fr-FR" sz="3200"/>
              <a:t>de 1864 à 2043</a:t>
            </a:r>
          </a:p>
        </p:txBody>
      </p:sp>
      <p:pic>
        <p:nvPicPr>
          <p:cNvPr id="66562" name="Image 3">
            <a:extLst>
              <a:ext uri="{FF2B5EF4-FFF2-40B4-BE49-F238E27FC236}">
                <a16:creationId xmlns:a16="http://schemas.microsoft.com/office/drawing/2014/main" id="{C249A8E4-2E51-63B5-99DB-83F5496A866C}"/>
              </a:ext>
            </a:extLst>
          </p:cNvPr>
          <p:cNvPicPr>
            <a:picLocks noChangeAspect="1"/>
          </p:cNvPicPr>
          <p:nvPr/>
        </p:nvPicPr>
        <p:blipFill>
          <a:blip r:embed="rId2">
            <a:extLst>
              <a:ext uri="{28A0092B-C50C-407E-A947-70E740481C1C}">
                <a14:useLocalDpi xmlns:a14="http://schemas.microsoft.com/office/drawing/2010/main" val="0"/>
              </a:ext>
            </a:extLst>
          </a:blip>
          <a:srcRect l="2968" t="5206" r="1347" b="2083"/>
          <a:stretch>
            <a:fillRect/>
          </a:stretch>
        </p:blipFill>
        <p:spPr bwMode="auto">
          <a:xfrm>
            <a:off x="644966" y="94456"/>
            <a:ext cx="3048000" cy="6669088"/>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cxnSp>
        <p:nvCxnSpPr>
          <p:cNvPr id="6" name="Connecteur droit avec flèche 5">
            <a:extLst>
              <a:ext uri="{FF2B5EF4-FFF2-40B4-BE49-F238E27FC236}">
                <a16:creationId xmlns:a16="http://schemas.microsoft.com/office/drawing/2014/main" id="{35F8D1F6-A31D-EB0D-2F31-915B42C07542}"/>
              </a:ext>
            </a:extLst>
          </p:cNvPr>
          <p:cNvCxnSpPr/>
          <p:nvPr/>
        </p:nvCxnSpPr>
        <p:spPr>
          <a:xfrm rot="10800000">
            <a:off x="3851920" y="4509120"/>
            <a:ext cx="642937"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9E4B092D-71F0-2A71-578D-EE62D4F5C927}"/>
              </a:ext>
            </a:extLst>
          </p:cNvPr>
          <p:cNvCxnSpPr/>
          <p:nvPr/>
        </p:nvCxnSpPr>
        <p:spPr>
          <a:xfrm flipV="1">
            <a:off x="3170237" y="4579541"/>
            <a:ext cx="527050" cy="158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Image 2" descr="Une image contenant table&#10;&#10;Description générée automatiquement">
            <a:extLst>
              <a:ext uri="{FF2B5EF4-FFF2-40B4-BE49-F238E27FC236}">
                <a16:creationId xmlns:a16="http://schemas.microsoft.com/office/drawing/2014/main" id="{51DA46F4-C0B5-9DE8-445C-BC0401235A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7088" y="0"/>
            <a:ext cx="4949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Connecteur droit avec flèche 4">
            <a:extLst>
              <a:ext uri="{FF2B5EF4-FFF2-40B4-BE49-F238E27FC236}">
                <a16:creationId xmlns:a16="http://schemas.microsoft.com/office/drawing/2014/main" id="{7E881583-4CD2-F3EC-A868-208534F867A0}"/>
              </a:ext>
            </a:extLst>
          </p:cNvPr>
          <p:cNvCxnSpPr/>
          <p:nvPr/>
        </p:nvCxnSpPr>
        <p:spPr>
          <a:xfrm flipH="1">
            <a:off x="7046913" y="4508500"/>
            <a:ext cx="10541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Image 1">
            <a:extLst>
              <a:ext uri="{FF2B5EF4-FFF2-40B4-BE49-F238E27FC236}">
                <a16:creationId xmlns:a16="http://schemas.microsoft.com/office/drawing/2014/main" id="{625DE1F7-3375-D854-4340-732801E1D1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13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re 1">
            <a:extLst>
              <a:ext uri="{FF2B5EF4-FFF2-40B4-BE49-F238E27FC236}">
                <a16:creationId xmlns:a16="http://schemas.microsoft.com/office/drawing/2014/main" id="{2B951166-A02F-3CF3-F078-33DF0996F294}"/>
              </a:ext>
            </a:extLst>
          </p:cNvPr>
          <p:cNvSpPr>
            <a:spLocks noGrp="1"/>
          </p:cNvSpPr>
          <p:nvPr>
            <p:ph type="title"/>
          </p:nvPr>
        </p:nvSpPr>
        <p:spPr>
          <a:xfrm>
            <a:off x="428625" y="0"/>
            <a:ext cx="8472488" cy="571500"/>
          </a:xfrm>
        </p:spPr>
        <p:txBody>
          <a:bodyPr/>
          <a:lstStyle/>
          <a:p>
            <a:pPr algn="ctr" eaLnBrk="1" hangingPunct="1"/>
            <a:r>
              <a:rPr lang="fr-FR" altLang="fr-FR" sz="3600" b="1"/>
              <a:t>Les 12 méridiens, heures et mois</a:t>
            </a:r>
          </a:p>
        </p:txBody>
      </p:sp>
      <p:sp>
        <p:nvSpPr>
          <p:cNvPr id="4" name="Ellipse 3">
            <a:extLst>
              <a:ext uri="{FF2B5EF4-FFF2-40B4-BE49-F238E27FC236}">
                <a16:creationId xmlns:a16="http://schemas.microsoft.com/office/drawing/2014/main" id="{F2941FC4-FF11-1581-041E-0F0ED4EECA7E}"/>
              </a:ext>
            </a:extLst>
          </p:cNvPr>
          <p:cNvSpPr/>
          <p:nvPr/>
        </p:nvSpPr>
        <p:spPr>
          <a:xfrm>
            <a:off x="2286000" y="1714500"/>
            <a:ext cx="4286250" cy="45005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088A09E8-D384-8707-7BA6-E39E22E6D3EC}"/>
              </a:ext>
            </a:extLst>
          </p:cNvPr>
          <p:cNvCxnSpPr>
            <a:stCxn id="4" idx="0"/>
            <a:endCxn id="4" idx="4"/>
          </p:cNvCxnSpPr>
          <p:nvPr/>
        </p:nvCxnSpPr>
        <p:spPr>
          <a:xfrm rot="16200000" flipH="1">
            <a:off x="2178843" y="3964782"/>
            <a:ext cx="45005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5D74DDFB-B7B5-F809-504F-08629F90DDBC}"/>
              </a:ext>
            </a:extLst>
          </p:cNvPr>
          <p:cNvCxnSpPr>
            <a:stCxn id="4" idx="2"/>
            <a:endCxn id="4" idx="6"/>
          </p:cNvCxnSpPr>
          <p:nvPr/>
        </p:nvCxnSpPr>
        <p:spPr>
          <a:xfrm rot="10800000" flipH="1">
            <a:off x="2286000" y="3965575"/>
            <a:ext cx="42862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4EB28113-C630-507E-B792-9D2E6BE11142}"/>
              </a:ext>
            </a:extLst>
          </p:cNvPr>
          <p:cNvCxnSpPr/>
          <p:nvPr/>
        </p:nvCxnSpPr>
        <p:spPr>
          <a:xfrm rot="16200000" flipH="1">
            <a:off x="2536031" y="2821782"/>
            <a:ext cx="3786187" cy="228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BB815A93-09DE-1EF9-94F7-4CD60532B193}"/>
              </a:ext>
            </a:extLst>
          </p:cNvPr>
          <p:cNvCxnSpPr/>
          <p:nvPr/>
        </p:nvCxnSpPr>
        <p:spPr>
          <a:xfrm>
            <a:off x="2571750" y="2857500"/>
            <a:ext cx="3714750" cy="22145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2CA7E967-FCE7-A6C9-AE52-D50F2766D213}"/>
              </a:ext>
            </a:extLst>
          </p:cNvPr>
          <p:cNvCxnSpPr/>
          <p:nvPr/>
        </p:nvCxnSpPr>
        <p:spPr>
          <a:xfrm rot="5400000">
            <a:off x="2464594" y="2893219"/>
            <a:ext cx="3929063" cy="21431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23F7F7E4-E481-26AC-E1FD-1A8A74F2F4CB}"/>
              </a:ext>
            </a:extLst>
          </p:cNvPr>
          <p:cNvCxnSpPr/>
          <p:nvPr/>
        </p:nvCxnSpPr>
        <p:spPr>
          <a:xfrm rot="10800000" flipV="1">
            <a:off x="2571750" y="2786063"/>
            <a:ext cx="3714750" cy="2357437"/>
          </a:xfrm>
          <a:prstGeom prst="line">
            <a:avLst/>
          </a:prstGeom>
        </p:spPr>
        <p:style>
          <a:lnRef idx="1">
            <a:schemeClr val="accent1"/>
          </a:lnRef>
          <a:fillRef idx="0">
            <a:schemeClr val="accent1"/>
          </a:fillRef>
          <a:effectRef idx="0">
            <a:schemeClr val="accent1"/>
          </a:effectRef>
          <a:fontRef idx="minor">
            <a:schemeClr val="tx1"/>
          </a:fontRef>
        </p:style>
      </p:cxnSp>
      <p:sp>
        <p:nvSpPr>
          <p:cNvPr id="17" name="Ellipse 16">
            <a:extLst>
              <a:ext uri="{FF2B5EF4-FFF2-40B4-BE49-F238E27FC236}">
                <a16:creationId xmlns:a16="http://schemas.microsoft.com/office/drawing/2014/main" id="{82EFAAF9-FC7D-1859-8775-2B09C984814B}"/>
              </a:ext>
            </a:extLst>
          </p:cNvPr>
          <p:cNvSpPr/>
          <p:nvPr/>
        </p:nvSpPr>
        <p:spPr>
          <a:xfrm>
            <a:off x="5000625" y="6072188"/>
            <a:ext cx="71438" cy="714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9" name="Ellipse 18">
            <a:extLst>
              <a:ext uri="{FF2B5EF4-FFF2-40B4-BE49-F238E27FC236}">
                <a16:creationId xmlns:a16="http://schemas.microsoft.com/office/drawing/2014/main" id="{8789DE4C-D018-5F73-2613-B048941ADCBC}"/>
              </a:ext>
            </a:extLst>
          </p:cNvPr>
          <p:cNvSpPr/>
          <p:nvPr/>
        </p:nvSpPr>
        <p:spPr>
          <a:xfrm>
            <a:off x="3786188" y="6072188"/>
            <a:ext cx="71437" cy="714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0" name="Ellipse 19">
            <a:extLst>
              <a:ext uri="{FF2B5EF4-FFF2-40B4-BE49-F238E27FC236}">
                <a16:creationId xmlns:a16="http://schemas.microsoft.com/office/drawing/2014/main" id="{9C5CDC29-6D74-B1B1-4BCB-4514D66FD68C}"/>
              </a:ext>
            </a:extLst>
          </p:cNvPr>
          <p:cNvSpPr/>
          <p:nvPr/>
        </p:nvSpPr>
        <p:spPr>
          <a:xfrm>
            <a:off x="2857500" y="5500688"/>
            <a:ext cx="71438" cy="714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4" name="Ellipse 23">
            <a:extLst>
              <a:ext uri="{FF2B5EF4-FFF2-40B4-BE49-F238E27FC236}">
                <a16:creationId xmlns:a16="http://schemas.microsoft.com/office/drawing/2014/main" id="{9DB0A112-54E6-E583-9DF8-0B88B1E0C133}"/>
              </a:ext>
            </a:extLst>
          </p:cNvPr>
          <p:cNvSpPr/>
          <p:nvPr/>
        </p:nvSpPr>
        <p:spPr>
          <a:xfrm>
            <a:off x="2357438" y="3286125"/>
            <a:ext cx="46037"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6" name="Ellipse 25">
            <a:extLst>
              <a:ext uri="{FF2B5EF4-FFF2-40B4-BE49-F238E27FC236}">
                <a16:creationId xmlns:a16="http://schemas.microsoft.com/office/drawing/2014/main" id="{74175CCC-F3CB-A3B6-00F1-A85B063ADEA0}"/>
              </a:ext>
            </a:extLst>
          </p:cNvPr>
          <p:cNvSpPr/>
          <p:nvPr/>
        </p:nvSpPr>
        <p:spPr>
          <a:xfrm>
            <a:off x="2786063" y="2428875"/>
            <a:ext cx="71437"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7" name="Ellipse 26">
            <a:extLst>
              <a:ext uri="{FF2B5EF4-FFF2-40B4-BE49-F238E27FC236}">
                <a16:creationId xmlns:a16="http://schemas.microsoft.com/office/drawing/2014/main" id="{80F9C5A8-54CA-DBA5-9781-1A897BAB7135}"/>
              </a:ext>
            </a:extLst>
          </p:cNvPr>
          <p:cNvSpPr/>
          <p:nvPr/>
        </p:nvSpPr>
        <p:spPr>
          <a:xfrm>
            <a:off x="3714750" y="1785938"/>
            <a:ext cx="71438" cy="714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8" name="Ellipse 27">
            <a:extLst>
              <a:ext uri="{FF2B5EF4-FFF2-40B4-BE49-F238E27FC236}">
                <a16:creationId xmlns:a16="http://schemas.microsoft.com/office/drawing/2014/main" id="{202FAD7E-C34B-84E6-CBE2-81BF047B23D8}"/>
              </a:ext>
            </a:extLst>
          </p:cNvPr>
          <p:cNvSpPr/>
          <p:nvPr/>
        </p:nvSpPr>
        <p:spPr>
          <a:xfrm flipV="1">
            <a:off x="4929188" y="1739900"/>
            <a:ext cx="71437" cy="460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9" name="Ellipse 28">
            <a:extLst>
              <a:ext uri="{FF2B5EF4-FFF2-40B4-BE49-F238E27FC236}">
                <a16:creationId xmlns:a16="http://schemas.microsoft.com/office/drawing/2014/main" id="{BC78EAE2-B227-52F9-1864-A45FEE432B45}"/>
              </a:ext>
            </a:extLst>
          </p:cNvPr>
          <p:cNvSpPr/>
          <p:nvPr/>
        </p:nvSpPr>
        <p:spPr>
          <a:xfrm>
            <a:off x="5857875" y="2286000"/>
            <a:ext cx="71438"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0" name="Ellipse 29">
            <a:extLst>
              <a:ext uri="{FF2B5EF4-FFF2-40B4-BE49-F238E27FC236}">
                <a16:creationId xmlns:a16="http://schemas.microsoft.com/office/drawing/2014/main" id="{E04CBC48-90B9-26EA-0266-B1F1335087F2}"/>
              </a:ext>
            </a:extLst>
          </p:cNvPr>
          <p:cNvSpPr/>
          <p:nvPr/>
        </p:nvSpPr>
        <p:spPr>
          <a:xfrm>
            <a:off x="6500813" y="3357563"/>
            <a:ext cx="46037" cy="714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1" name="Ellipse 30">
            <a:extLst>
              <a:ext uri="{FF2B5EF4-FFF2-40B4-BE49-F238E27FC236}">
                <a16:creationId xmlns:a16="http://schemas.microsoft.com/office/drawing/2014/main" id="{D962D51D-2AEA-953A-C076-C3DF35EEF35D}"/>
              </a:ext>
            </a:extLst>
          </p:cNvPr>
          <p:cNvSpPr/>
          <p:nvPr/>
        </p:nvSpPr>
        <p:spPr>
          <a:xfrm>
            <a:off x="6500813" y="4500563"/>
            <a:ext cx="46037" cy="460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2" name="Ellipse 31">
            <a:extLst>
              <a:ext uri="{FF2B5EF4-FFF2-40B4-BE49-F238E27FC236}">
                <a16:creationId xmlns:a16="http://schemas.microsoft.com/office/drawing/2014/main" id="{C03B29DC-6E23-2381-3752-FA5C6B531D16}"/>
              </a:ext>
            </a:extLst>
          </p:cNvPr>
          <p:cNvSpPr/>
          <p:nvPr/>
        </p:nvSpPr>
        <p:spPr>
          <a:xfrm>
            <a:off x="6000750" y="5500688"/>
            <a:ext cx="46038" cy="460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4" name="Ellipse 33">
            <a:extLst>
              <a:ext uri="{FF2B5EF4-FFF2-40B4-BE49-F238E27FC236}">
                <a16:creationId xmlns:a16="http://schemas.microsoft.com/office/drawing/2014/main" id="{3A24356A-6811-7EDE-FE8D-ACCDB8C73164}"/>
              </a:ext>
            </a:extLst>
          </p:cNvPr>
          <p:cNvSpPr/>
          <p:nvPr/>
        </p:nvSpPr>
        <p:spPr>
          <a:xfrm>
            <a:off x="2357438" y="4572000"/>
            <a:ext cx="46037" cy="460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69653" name="ZoneTexte 34">
            <a:extLst>
              <a:ext uri="{FF2B5EF4-FFF2-40B4-BE49-F238E27FC236}">
                <a16:creationId xmlns:a16="http://schemas.microsoft.com/office/drawing/2014/main" id="{9D69FB7A-CBDC-AB2D-FF16-96BD51E221D2}"/>
              </a:ext>
            </a:extLst>
          </p:cNvPr>
          <p:cNvSpPr txBox="1">
            <a:spLocks noChangeArrowheads="1"/>
          </p:cNvSpPr>
          <p:nvPr/>
        </p:nvSpPr>
        <p:spPr bwMode="auto">
          <a:xfrm>
            <a:off x="4857750" y="6215063"/>
            <a:ext cx="571500" cy="369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23h</a:t>
            </a:r>
          </a:p>
        </p:txBody>
      </p:sp>
      <p:sp>
        <p:nvSpPr>
          <p:cNvPr id="69654" name="ZoneTexte 35">
            <a:extLst>
              <a:ext uri="{FF2B5EF4-FFF2-40B4-BE49-F238E27FC236}">
                <a16:creationId xmlns:a16="http://schemas.microsoft.com/office/drawing/2014/main" id="{28851BAD-19FC-6457-C37B-8FA262F4D0E6}"/>
              </a:ext>
            </a:extLst>
          </p:cNvPr>
          <p:cNvSpPr txBox="1">
            <a:spLocks noChangeArrowheads="1"/>
          </p:cNvSpPr>
          <p:nvPr/>
        </p:nvSpPr>
        <p:spPr bwMode="auto">
          <a:xfrm>
            <a:off x="3500438" y="6215063"/>
            <a:ext cx="571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1h</a:t>
            </a:r>
          </a:p>
        </p:txBody>
      </p:sp>
      <p:sp>
        <p:nvSpPr>
          <p:cNvPr id="69655" name="ZoneTexte 36">
            <a:extLst>
              <a:ext uri="{FF2B5EF4-FFF2-40B4-BE49-F238E27FC236}">
                <a16:creationId xmlns:a16="http://schemas.microsoft.com/office/drawing/2014/main" id="{90A7AC37-0E83-B82F-000F-3CD6D6E37A81}"/>
              </a:ext>
            </a:extLst>
          </p:cNvPr>
          <p:cNvSpPr txBox="1">
            <a:spLocks noChangeArrowheads="1"/>
          </p:cNvSpPr>
          <p:nvPr/>
        </p:nvSpPr>
        <p:spPr bwMode="auto">
          <a:xfrm>
            <a:off x="2428875" y="5572125"/>
            <a:ext cx="500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3h</a:t>
            </a:r>
          </a:p>
        </p:txBody>
      </p:sp>
      <p:sp>
        <p:nvSpPr>
          <p:cNvPr id="69656" name="ZoneTexte 37">
            <a:extLst>
              <a:ext uri="{FF2B5EF4-FFF2-40B4-BE49-F238E27FC236}">
                <a16:creationId xmlns:a16="http://schemas.microsoft.com/office/drawing/2014/main" id="{F8607DCF-BBA3-05E0-047A-D68883D15CE2}"/>
              </a:ext>
            </a:extLst>
          </p:cNvPr>
          <p:cNvSpPr txBox="1">
            <a:spLocks noChangeArrowheads="1"/>
          </p:cNvSpPr>
          <p:nvPr/>
        </p:nvSpPr>
        <p:spPr bwMode="auto">
          <a:xfrm>
            <a:off x="1785938" y="4500563"/>
            <a:ext cx="500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5h</a:t>
            </a:r>
          </a:p>
        </p:txBody>
      </p:sp>
      <p:sp>
        <p:nvSpPr>
          <p:cNvPr id="69657" name="ZoneTexte 38">
            <a:extLst>
              <a:ext uri="{FF2B5EF4-FFF2-40B4-BE49-F238E27FC236}">
                <a16:creationId xmlns:a16="http://schemas.microsoft.com/office/drawing/2014/main" id="{A52D8E15-A984-CBA7-E3FB-D013DF46A4B5}"/>
              </a:ext>
            </a:extLst>
          </p:cNvPr>
          <p:cNvSpPr txBox="1">
            <a:spLocks noChangeArrowheads="1"/>
          </p:cNvSpPr>
          <p:nvPr/>
        </p:nvSpPr>
        <p:spPr bwMode="auto">
          <a:xfrm>
            <a:off x="1785938" y="3071813"/>
            <a:ext cx="571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7h</a:t>
            </a:r>
          </a:p>
        </p:txBody>
      </p:sp>
      <p:sp>
        <p:nvSpPr>
          <p:cNvPr id="69658" name="ZoneTexte 39">
            <a:extLst>
              <a:ext uri="{FF2B5EF4-FFF2-40B4-BE49-F238E27FC236}">
                <a16:creationId xmlns:a16="http://schemas.microsoft.com/office/drawing/2014/main" id="{F8519216-DFE3-6AA9-D61E-946A8F99DA29}"/>
              </a:ext>
            </a:extLst>
          </p:cNvPr>
          <p:cNvSpPr txBox="1">
            <a:spLocks noChangeArrowheads="1"/>
          </p:cNvSpPr>
          <p:nvPr/>
        </p:nvSpPr>
        <p:spPr bwMode="auto">
          <a:xfrm>
            <a:off x="2286000" y="2143125"/>
            <a:ext cx="571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9h</a:t>
            </a:r>
          </a:p>
        </p:txBody>
      </p:sp>
      <p:sp>
        <p:nvSpPr>
          <p:cNvPr id="69659" name="ZoneTexte 40">
            <a:extLst>
              <a:ext uri="{FF2B5EF4-FFF2-40B4-BE49-F238E27FC236}">
                <a16:creationId xmlns:a16="http://schemas.microsoft.com/office/drawing/2014/main" id="{D8362406-66FE-06F5-0750-721FC0A32F01}"/>
              </a:ext>
            </a:extLst>
          </p:cNvPr>
          <p:cNvSpPr txBox="1">
            <a:spLocks noChangeArrowheads="1"/>
          </p:cNvSpPr>
          <p:nvPr/>
        </p:nvSpPr>
        <p:spPr bwMode="auto">
          <a:xfrm>
            <a:off x="3357563" y="1428750"/>
            <a:ext cx="642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11h</a:t>
            </a:r>
          </a:p>
        </p:txBody>
      </p:sp>
      <p:sp>
        <p:nvSpPr>
          <p:cNvPr id="69660" name="ZoneTexte 41">
            <a:extLst>
              <a:ext uri="{FF2B5EF4-FFF2-40B4-BE49-F238E27FC236}">
                <a16:creationId xmlns:a16="http://schemas.microsoft.com/office/drawing/2014/main" id="{D1D7F9B3-24AA-3479-91B2-4CA23F48E9C7}"/>
              </a:ext>
            </a:extLst>
          </p:cNvPr>
          <p:cNvSpPr txBox="1">
            <a:spLocks noChangeArrowheads="1"/>
          </p:cNvSpPr>
          <p:nvPr/>
        </p:nvSpPr>
        <p:spPr bwMode="auto">
          <a:xfrm>
            <a:off x="4786313" y="1357313"/>
            <a:ext cx="642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13h</a:t>
            </a:r>
          </a:p>
        </p:txBody>
      </p:sp>
      <p:sp>
        <p:nvSpPr>
          <p:cNvPr id="69661" name="ZoneTexte 42">
            <a:extLst>
              <a:ext uri="{FF2B5EF4-FFF2-40B4-BE49-F238E27FC236}">
                <a16:creationId xmlns:a16="http://schemas.microsoft.com/office/drawing/2014/main" id="{B9880234-1247-6B84-1D9C-843B57C4E2C6}"/>
              </a:ext>
            </a:extLst>
          </p:cNvPr>
          <p:cNvSpPr txBox="1">
            <a:spLocks noChangeArrowheads="1"/>
          </p:cNvSpPr>
          <p:nvPr/>
        </p:nvSpPr>
        <p:spPr bwMode="auto">
          <a:xfrm>
            <a:off x="5857875" y="2000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15h</a:t>
            </a:r>
          </a:p>
        </p:txBody>
      </p:sp>
      <p:sp>
        <p:nvSpPr>
          <p:cNvPr id="69662" name="ZoneTexte 43">
            <a:extLst>
              <a:ext uri="{FF2B5EF4-FFF2-40B4-BE49-F238E27FC236}">
                <a16:creationId xmlns:a16="http://schemas.microsoft.com/office/drawing/2014/main" id="{5C01740D-F985-EF48-9884-74524E0D10A3}"/>
              </a:ext>
            </a:extLst>
          </p:cNvPr>
          <p:cNvSpPr txBox="1">
            <a:spLocks noChangeArrowheads="1"/>
          </p:cNvSpPr>
          <p:nvPr/>
        </p:nvSpPr>
        <p:spPr bwMode="auto">
          <a:xfrm>
            <a:off x="6572250" y="3214688"/>
            <a:ext cx="714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17h</a:t>
            </a:r>
          </a:p>
        </p:txBody>
      </p:sp>
      <p:sp>
        <p:nvSpPr>
          <p:cNvPr id="69663" name="ZoneTexte 44">
            <a:extLst>
              <a:ext uri="{FF2B5EF4-FFF2-40B4-BE49-F238E27FC236}">
                <a16:creationId xmlns:a16="http://schemas.microsoft.com/office/drawing/2014/main" id="{A463ACDC-D237-2262-0601-49A56C70AF11}"/>
              </a:ext>
            </a:extLst>
          </p:cNvPr>
          <p:cNvSpPr txBox="1">
            <a:spLocks noChangeArrowheads="1"/>
          </p:cNvSpPr>
          <p:nvPr/>
        </p:nvSpPr>
        <p:spPr bwMode="auto">
          <a:xfrm>
            <a:off x="6643688" y="4357688"/>
            <a:ext cx="714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19h</a:t>
            </a:r>
          </a:p>
        </p:txBody>
      </p:sp>
      <p:sp>
        <p:nvSpPr>
          <p:cNvPr id="69664" name="ZoneTexte 45">
            <a:extLst>
              <a:ext uri="{FF2B5EF4-FFF2-40B4-BE49-F238E27FC236}">
                <a16:creationId xmlns:a16="http://schemas.microsoft.com/office/drawing/2014/main" id="{06489483-656A-9E1F-2440-08DB86ADF879}"/>
              </a:ext>
            </a:extLst>
          </p:cNvPr>
          <p:cNvSpPr txBox="1">
            <a:spLocks noChangeArrowheads="1"/>
          </p:cNvSpPr>
          <p:nvPr/>
        </p:nvSpPr>
        <p:spPr bwMode="auto">
          <a:xfrm>
            <a:off x="6215063" y="542925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21h</a:t>
            </a:r>
          </a:p>
        </p:txBody>
      </p:sp>
      <p:sp>
        <p:nvSpPr>
          <p:cNvPr id="69665" name="ZoneTexte 46">
            <a:extLst>
              <a:ext uri="{FF2B5EF4-FFF2-40B4-BE49-F238E27FC236}">
                <a16:creationId xmlns:a16="http://schemas.microsoft.com/office/drawing/2014/main" id="{3AFD13EF-8896-ADAF-EC79-8139BE7393EB}"/>
              </a:ext>
            </a:extLst>
          </p:cNvPr>
          <p:cNvSpPr txBox="1">
            <a:spLocks noChangeArrowheads="1"/>
          </p:cNvSpPr>
          <p:nvPr/>
        </p:nvSpPr>
        <p:spPr bwMode="auto">
          <a:xfrm>
            <a:off x="4198938" y="6264275"/>
            <a:ext cx="571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VB</a:t>
            </a:r>
          </a:p>
        </p:txBody>
      </p:sp>
      <p:sp>
        <p:nvSpPr>
          <p:cNvPr id="69666" name="ZoneTexte 47">
            <a:extLst>
              <a:ext uri="{FF2B5EF4-FFF2-40B4-BE49-F238E27FC236}">
                <a16:creationId xmlns:a16="http://schemas.microsoft.com/office/drawing/2014/main" id="{E04164B4-A503-0475-D628-95DF2AA49B32}"/>
              </a:ext>
            </a:extLst>
          </p:cNvPr>
          <p:cNvSpPr txBox="1">
            <a:spLocks noChangeArrowheads="1"/>
          </p:cNvSpPr>
          <p:nvPr/>
        </p:nvSpPr>
        <p:spPr bwMode="auto">
          <a:xfrm>
            <a:off x="3000375" y="6072188"/>
            <a:ext cx="571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00B0F0"/>
                </a:solidFill>
              </a:rPr>
              <a:t>F</a:t>
            </a:r>
          </a:p>
        </p:txBody>
      </p:sp>
      <p:sp>
        <p:nvSpPr>
          <p:cNvPr id="69667" name="ZoneTexte 48">
            <a:extLst>
              <a:ext uri="{FF2B5EF4-FFF2-40B4-BE49-F238E27FC236}">
                <a16:creationId xmlns:a16="http://schemas.microsoft.com/office/drawing/2014/main" id="{4B533643-2843-E706-8B5A-6C61F7698165}"/>
              </a:ext>
            </a:extLst>
          </p:cNvPr>
          <p:cNvSpPr txBox="1">
            <a:spLocks noChangeArrowheads="1"/>
          </p:cNvSpPr>
          <p:nvPr/>
        </p:nvSpPr>
        <p:spPr bwMode="auto">
          <a:xfrm>
            <a:off x="2000250" y="5072063"/>
            <a:ext cx="500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00B0F0"/>
                </a:solidFill>
              </a:rPr>
              <a:t>P</a:t>
            </a:r>
          </a:p>
        </p:txBody>
      </p:sp>
      <p:sp>
        <p:nvSpPr>
          <p:cNvPr id="69668" name="ZoneTexte 49">
            <a:extLst>
              <a:ext uri="{FF2B5EF4-FFF2-40B4-BE49-F238E27FC236}">
                <a16:creationId xmlns:a16="http://schemas.microsoft.com/office/drawing/2014/main" id="{A8F2A8D7-7769-2F62-591F-E748DFF94769}"/>
              </a:ext>
            </a:extLst>
          </p:cNvPr>
          <p:cNvSpPr txBox="1">
            <a:spLocks noChangeArrowheads="1"/>
          </p:cNvSpPr>
          <p:nvPr/>
        </p:nvSpPr>
        <p:spPr bwMode="auto">
          <a:xfrm>
            <a:off x="1711325" y="3714750"/>
            <a:ext cx="571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GI</a:t>
            </a:r>
          </a:p>
        </p:txBody>
      </p:sp>
      <p:sp>
        <p:nvSpPr>
          <p:cNvPr id="69669" name="ZoneTexte 50">
            <a:extLst>
              <a:ext uri="{FF2B5EF4-FFF2-40B4-BE49-F238E27FC236}">
                <a16:creationId xmlns:a16="http://schemas.microsoft.com/office/drawing/2014/main" id="{E3185326-4EF4-40EB-37F4-279FE8CF4A7C}"/>
              </a:ext>
            </a:extLst>
          </p:cNvPr>
          <p:cNvSpPr txBox="1">
            <a:spLocks noChangeArrowheads="1"/>
          </p:cNvSpPr>
          <p:nvPr/>
        </p:nvSpPr>
        <p:spPr bwMode="auto">
          <a:xfrm>
            <a:off x="2143125" y="2500313"/>
            <a:ext cx="428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E</a:t>
            </a:r>
          </a:p>
        </p:txBody>
      </p:sp>
      <p:sp>
        <p:nvSpPr>
          <p:cNvPr id="69670" name="ZoneTexte 51">
            <a:extLst>
              <a:ext uri="{FF2B5EF4-FFF2-40B4-BE49-F238E27FC236}">
                <a16:creationId xmlns:a16="http://schemas.microsoft.com/office/drawing/2014/main" id="{649C9498-04F8-6EE0-FBC7-E046E6540489}"/>
              </a:ext>
            </a:extLst>
          </p:cNvPr>
          <p:cNvSpPr txBox="1">
            <a:spLocks noChangeArrowheads="1"/>
          </p:cNvSpPr>
          <p:nvPr/>
        </p:nvSpPr>
        <p:spPr bwMode="auto">
          <a:xfrm>
            <a:off x="2643188" y="1714500"/>
            <a:ext cx="714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00B0F0"/>
                </a:solidFill>
              </a:rPr>
              <a:t>Rte</a:t>
            </a:r>
          </a:p>
        </p:txBody>
      </p:sp>
      <p:sp>
        <p:nvSpPr>
          <p:cNvPr id="69671" name="ZoneTexte 52">
            <a:extLst>
              <a:ext uri="{FF2B5EF4-FFF2-40B4-BE49-F238E27FC236}">
                <a16:creationId xmlns:a16="http://schemas.microsoft.com/office/drawing/2014/main" id="{9A6B7799-916B-0A0A-9FC1-206E3EA280B4}"/>
              </a:ext>
            </a:extLst>
          </p:cNvPr>
          <p:cNvSpPr txBox="1">
            <a:spLocks noChangeArrowheads="1"/>
          </p:cNvSpPr>
          <p:nvPr/>
        </p:nvSpPr>
        <p:spPr bwMode="auto">
          <a:xfrm>
            <a:off x="4214813" y="1285875"/>
            <a:ext cx="500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00B0F0"/>
                </a:solidFill>
              </a:rPr>
              <a:t>C</a:t>
            </a:r>
          </a:p>
        </p:txBody>
      </p:sp>
      <p:sp>
        <p:nvSpPr>
          <p:cNvPr id="69672" name="ZoneTexte 53">
            <a:extLst>
              <a:ext uri="{FF2B5EF4-FFF2-40B4-BE49-F238E27FC236}">
                <a16:creationId xmlns:a16="http://schemas.microsoft.com/office/drawing/2014/main" id="{FFB728BE-35CB-5DBA-EF2E-EC28167A5DF9}"/>
              </a:ext>
            </a:extLst>
          </p:cNvPr>
          <p:cNvSpPr txBox="1">
            <a:spLocks noChangeArrowheads="1"/>
          </p:cNvSpPr>
          <p:nvPr/>
        </p:nvSpPr>
        <p:spPr bwMode="auto">
          <a:xfrm>
            <a:off x="5429250" y="1643063"/>
            <a:ext cx="642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IG</a:t>
            </a:r>
          </a:p>
        </p:txBody>
      </p:sp>
      <p:sp>
        <p:nvSpPr>
          <p:cNvPr id="69673" name="ZoneTexte 54">
            <a:extLst>
              <a:ext uri="{FF2B5EF4-FFF2-40B4-BE49-F238E27FC236}">
                <a16:creationId xmlns:a16="http://schemas.microsoft.com/office/drawing/2014/main" id="{1784E1CD-D4EB-1252-A0CE-697E8126912F}"/>
              </a:ext>
            </a:extLst>
          </p:cNvPr>
          <p:cNvSpPr txBox="1">
            <a:spLocks noChangeArrowheads="1"/>
          </p:cNvSpPr>
          <p:nvPr/>
        </p:nvSpPr>
        <p:spPr bwMode="auto">
          <a:xfrm>
            <a:off x="6286500" y="2500313"/>
            <a:ext cx="642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V</a:t>
            </a:r>
          </a:p>
        </p:txBody>
      </p:sp>
      <p:sp>
        <p:nvSpPr>
          <p:cNvPr id="69674" name="ZoneTexte 55">
            <a:extLst>
              <a:ext uri="{FF2B5EF4-FFF2-40B4-BE49-F238E27FC236}">
                <a16:creationId xmlns:a16="http://schemas.microsoft.com/office/drawing/2014/main" id="{4721D176-D472-94FE-F653-3270A7895237}"/>
              </a:ext>
            </a:extLst>
          </p:cNvPr>
          <p:cNvSpPr txBox="1">
            <a:spLocks noChangeArrowheads="1"/>
          </p:cNvSpPr>
          <p:nvPr/>
        </p:nvSpPr>
        <p:spPr bwMode="auto">
          <a:xfrm>
            <a:off x="6715125" y="3786188"/>
            <a:ext cx="500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00B0F0"/>
                </a:solidFill>
              </a:rPr>
              <a:t>R</a:t>
            </a:r>
          </a:p>
        </p:txBody>
      </p:sp>
      <p:sp>
        <p:nvSpPr>
          <p:cNvPr id="69675" name="ZoneTexte 56">
            <a:extLst>
              <a:ext uri="{FF2B5EF4-FFF2-40B4-BE49-F238E27FC236}">
                <a16:creationId xmlns:a16="http://schemas.microsoft.com/office/drawing/2014/main" id="{17CB3916-36B7-3296-5FC0-C1EA44655D20}"/>
              </a:ext>
            </a:extLst>
          </p:cNvPr>
          <p:cNvSpPr txBox="1">
            <a:spLocks noChangeArrowheads="1"/>
          </p:cNvSpPr>
          <p:nvPr/>
        </p:nvSpPr>
        <p:spPr bwMode="auto">
          <a:xfrm>
            <a:off x="6429375" y="4929188"/>
            <a:ext cx="642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00B0F0"/>
                </a:solidFill>
              </a:rPr>
              <a:t>MC</a:t>
            </a:r>
          </a:p>
        </p:txBody>
      </p:sp>
      <p:sp>
        <p:nvSpPr>
          <p:cNvPr id="69676" name="ZoneTexte 57">
            <a:extLst>
              <a:ext uri="{FF2B5EF4-FFF2-40B4-BE49-F238E27FC236}">
                <a16:creationId xmlns:a16="http://schemas.microsoft.com/office/drawing/2014/main" id="{EC8F8D11-23F6-03CC-9280-8E71C5E60226}"/>
              </a:ext>
            </a:extLst>
          </p:cNvPr>
          <p:cNvSpPr txBox="1">
            <a:spLocks noChangeArrowheads="1"/>
          </p:cNvSpPr>
          <p:nvPr/>
        </p:nvSpPr>
        <p:spPr bwMode="auto">
          <a:xfrm>
            <a:off x="5643563" y="5857875"/>
            <a:ext cx="714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TR</a:t>
            </a:r>
          </a:p>
        </p:txBody>
      </p:sp>
      <p:sp>
        <p:nvSpPr>
          <p:cNvPr id="69677" name="ZoneTexte 58">
            <a:extLst>
              <a:ext uri="{FF2B5EF4-FFF2-40B4-BE49-F238E27FC236}">
                <a16:creationId xmlns:a16="http://schemas.microsoft.com/office/drawing/2014/main" id="{A650D3A9-C2C8-1E79-45F8-AB20DF0F4371}"/>
              </a:ext>
            </a:extLst>
          </p:cNvPr>
          <p:cNvSpPr txBox="1">
            <a:spLocks noChangeArrowheads="1"/>
          </p:cNvSpPr>
          <p:nvPr/>
        </p:nvSpPr>
        <p:spPr bwMode="auto">
          <a:xfrm>
            <a:off x="3889375" y="6500813"/>
            <a:ext cx="714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Zi</a:t>
            </a:r>
          </a:p>
        </p:txBody>
      </p:sp>
      <p:sp>
        <p:nvSpPr>
          <p:cNvPr id="69678" name="ZoneTexte 59">
            <a:extLst>
              <a:ext uri="{FF2B5EF4-FFF2-40B4-BE49-F238E27FC236}">
                <a16:creationId xmlns:a16="http://schemas.microsoft.com/office/drawing/2014/main" id="{1973A79E-B4F7-6828-2DAC-BE2B106C2530}"/>
              </a:ext>
            </a:extLst>
          </p:cNvPr>
          <p:cNvSpPr txBox="1">
            <a:spLocks noChangeArrowheads="1"/>
          </p:cNvSpPr>
          <p:nvPr/>
        </p:nvSpPr>
        <p:spPr bwMode="auto">
          <a:xfrm>
            <a:off x="2287588" y="6278563"/>
            <a:ext cx="857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CHOU</a:t>
            </a:r>
          </a:p>
        </p:txBody>
      </p:sp>
      <p:sp>
        <p:nvSpPr>
          <p:cNvPr id="69679" name="ZoneTexte 60">
            <a:extLst>
              <a:ext uri="{FF2B5EF4-FFF2-40B4-BE49-F238E27FC236}">
                <a16:creationId xmlns:a16="http://schemas.microsoft.com/office/drawing/2014/main" id="{C6DF16AF-3E53-C9F6-8BB5-7BD311401667}"/>
              </a:ext>
            </a:extLst>
          </p:cNvPr>
          <p:cNvSpPr txBox="1">
            <a:spLocks noChangeArrowheads="1"/>
          </p:cNvSpPr>
          <p:nvPr/>
        </p:nvSpPr>
        <p:spPr bwMode="auto">
          <a:xfrm>
            <a:off x="1357313" y="5143500"/>
            <a:ext cx="714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YIN</a:t>
            </a:r>
          </a:p>
        </p:txBody>
      </p:sp>
      <p:sp>
        <p:nvSpPr>
          <p:cNvPr id="69680" name="ZoneTexte 61">
            <a:extLst>
              <a:ext uri="{FF2B5EF4-FFF2-40B4-BE49-F238E27FC236}">
                <a16:creationId xmlns:a16="http://schemas.microsoft.com/office/drawing/2014/main" id="{B71EC02A-F69E-7CA5-8C0A-4E5643B95D51}"/>
              </a:ext>
            </a:extLst>
          </p:cNvPr>
          <p:cNvSpPr txBox="1">
            <a:spLocks noChangeArrowheads="1"/>
          </p:cNvSpPr>
          <p:nvPr/>
        </p:nvSpPr>
        <p:spPr bwMode="auto">
          <a:xfrm>
            <a:off x="785813" y="37147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MAO</a:t>
            </a:r>
          </a:p>
        </p:txBody>
      </p:sp>
      <p:sp>
        <p:nvSpPr>
          <p:cNvPr id="69681" name="ZoneTexte 62">
            <a:extLst>
              <a:ext uri="{FF2B5EF4-FFF2-40B4-BE49-F238E27FC236}">
                <a16:creationId xmlns:a16="http://schemas.microsoft.com/office/drawing/2014/main" id="{719751B4-CE6F-A7A8-59F5-1CD379CB1691}"/>
              </a:ext>
            </a:extLst>
          </p:cNvPr>
          <p:cNvSpPr txBox="1">
            <a:spLocks noChangeArrowheads="1"/>
          </p:cNvSpPr>
          <p:nvPr/>
        </p:nvSpPr>
        <p:spPr bwMode="auto">
          <a:xfrm>
            <a:off x="1214438" y="2428875"/>
            <a:ext cx="1000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CHEN</a:t>
            </a:r>
          </a:p>
        </p:txBody>
      </p:sp>
      <p:sp>
        <p:nvSpPr>
          <p:cNvPr id="69682" name="ZoneTexte 63">
            <a:extLst>
              <a:ext uri="{FF2B5EF4-FFF2-40B4-BE49-F238E27FC236}">
                <a16:creationId xmlns:a16="http://schemas.microsoft.com/office/drawing/2014/main" id="{ADB65DD6-9EA3-FD93-8DA3-25871FB95D13}"/>
              </a:ext>
            </a:extLst>
          </p:cNvPr>
          <p:cNvSpPr txBox="1">
            <a:spLocks noChangeArrowheads="1"/>
          </p:cNvSpPr>
          <p:nvPr/>
        </p:nvSpPr>
        <p:spPr bwMode="auto">
          <a:xfrm>
            <a:off x="2286000" y="1428750"/>
            <a:ext cx="642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Si</a:t>
            </a:r>
          </a:p>
        </p:txBody>
      </p:sp>
      <p:sp>
        <p:nvSpPr>
          <p:cNvPr id="69683" name="ZoneTexte 64">
            <a:extLst>
              <a:ext uri="{FF2B5EF4-FFF2-40B4-BE49-F238E27FC236}">
                <a16:creationId xmlns:a16="http://schemas.microsoft.com/office/drawing/2014/main" id="{D826A0EA-A51A-A2A6-0AFE-29265869FA6F}"/>
              </a:ext>
            </a:extLst>
          </p:cNvPr>
          <p:cNvSpPr txBox="1">
            <a:spLocks noChangeArrowheads="1"/>
          </p:cNvSpPr>
          <p:nvPr/>
        </p:nvSpPr>
        <p:spPr bwMode="auto">
          <a:xfrm>
            <a:off x="4105275" y="862013"/>
            <a:ext cx="714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WU</a:t>
            </a:r>
          </a:p>
        </p:txBody>
      </p:sp>
      <p:sp>
        <p:nvSpPr>
          <p:cNvPr id="69684" name="ZoneTexte 65">
            <a:extLst>
              <a:ext uri="{FF2B5EF4-FFF2-40B4-BE49-F238E27FC236}">
                <a16:creationId xmlns:a16="http://schemas.microsoft.com/office/drawing/2014/main" id="{214528D7-54EF-2EAA-B255-5F7A990181F6}"/>
              </a:ext>
            </a:extLst>
          </p:cNvPr>
          <p:cNvSpPr txBox="1">
            <a:spLocks noChangeArrowheads="1"/>
          </p:cNvSpPr>
          <p:nvPr/>
        </p:nvSpPr>
        <p:spPr bwMode="auto">
          <a:xfrm>
            <a:off x="5786438" y="150018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WEI</a:t>
            </a:r>
          </a:p>
        </p:txBody>
      </p:sp>
      <p:sp>
        <p:nvSpPr>
          <p:cNvPr id="69685" name="ZoneTexte 66">
            <a:extLst>
              <a:ext uri="{FF2B5EF4-FFF2-40B4-BE49-F238E27FC236}">
                <a16:creationId xmlns:a16="http://schemas.microsoft.com/office/drawing/2014/main" id="{3A2CE098-40F3-105A-4D1B-04A028CB9F13}"/>
              </a:ext>
            </a:extLst>
          </p:cNvPr>
          <p:cNvSpPr txBox="1">
            <a:spLocks noChangeArrowheads="1"/>
          </p:cNvSpPr>
          <p:nvPr/>
        </p:nvSpPr>
        <p:spPr bwMode="auto">
          <a:xfrm>
            <a:off x="6715125" y="2500313"/>
            <a:ext cx="928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SHEN</a:t>
            </a:r>
          </a:p>
        </p:txBody>
      </p:sp>
      <p:sp>
        <p:nvSpPr>
          <p:cNvPr id="69686" name="ZoneTexte 67">
            <a:extLst>
              <a:ext uri="{FF2B5EF4-FFF2-40B4-BE49-F238E27FC236}">
                <a16:creationId xmlns:a16="http://schemas.microsoft.com/office/drawing/2014/main" id="{4708F4FE-2917-521D-D9F7-2897BBBDD871}"/>
              </a:ext>
            </a:extLst>
          </p:cNvPr>
          <p:cNvSpPr txBox="1">
            <a:spLocks noChangeArrowheads="1"/>
          </p:cNvSpPr>
          <p:nvPr/>
        </p:nvSpPr>
        <p:spPr bwMode="auto">
          <a:xfrm>
            <a:off x="7143750" y="3786188"/>
            <a:ext cx="928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YOU</a:t>
            </a:r>
          </a:p>
        </p:txBody>
      </p:sp>
      <p:sp>
        <p:nvSpPr>
          <p:cNvPr id="69687" name="ZoneTexte 68">
            <a:extLst>
              <a:ext uri="{FF2B5EF4-FFF2-40B4-BE49-F238E27FC236}">
                <a16:creationId xmlns:a16="http://schemas.microsoft.com/office/drawing/2014/main" id="{ADE4D553-D2F9-5798-E14E-9BF82A961D02}"/>
              </a:ext>
            </a:extLst>
          </p:cNvPr>
          <p:cNvSpPr txBox="1">
            <a:spLocks noChangeArrowheads="1"/>
          </p:cNvSpPr>
          <p:nvPr/>
        </p:nvSpPr>
        <p:spPr bwMode="auto">
          <a:xfrm>
            <a:off x="7072313" y="500062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XU (ou WU)</a:t>
            </a:r>
          </a:p>
        </p:txBody>
      </p:sp>
      <p:sp>
        <p:nvSpPr>
          <p:cNvPr id="69688" name="ZoneTexte 69">
            <a:extLst>
              <a:ext uri="{FF2B5EF4-FFF2-40B4-BE49-F238E27FC236}">
                <a16:creationId xmlns:a16="http://schemas.microsoft.com/office/drawing/2014/main" id="{5C8ECA66-5914-F15C-0635-A0891351806E}"/>
              </a:ext>
            </a:extLst>
          </p:cNvPr>
          <p:cNvSpPr txBox="1">
            <a:spLocks noChangeArrowheads="1"/>
          </p:cNvSpPr>
          <p:nvPr/>
        </p:nvSpPr>
        <p:spPr bwMode="auto">
          <a:xfrm>
            <a:off x="6000750" y="6286500"/>
            <a:ext cx="1428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HAI</a:t>
            </a:r>
          </a:p>
        </p:txBody>
      </p:sp>
      <p:sp>
        <p:nvSpPr>
          <p:cNvPr id="69689" name="ZoneTexte 70">
            <a:extLst>
              <a:ext uri="{FF2B5EF4-FFF2-40B4-BE49-F238E27FC236}">
                <a16:creationId xmlns:a16="http://schemas.microsoft.com/office/drawing/2014/main" id="{96C343D8-143D-5033-D8E9-C856C64AD7D0}"/>
              </a:ext>
            </a:extLst>
          </p:cNvPr>
          <p:cNvSpPr txBox="1">
            <a:spLocks noChangeArrowheads="1"/>
          </p:cNvSpPr>
          <p:nvPr/>
        </p:nvSpPr>
        <p:spPr bwMode="auto">
          <a:xfrm>
            <a:off x="4143375" y="5715000"/>
            <a:ext cx="714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Dec.</a:t>
            </a:r>
          </a:p>
        </p:txBody>
      </p:sp>
      <p:sp>
        <p:nvSpPr>
          <p:cNvPr id="69690" name="ZoneTexte 71">
            <a:extLst>
              <a:ext uri="{FF2B5EF4-FFF2-40B4-BE49-F238E27FC236}">
                <a16:creationId xmlns:a16="http://schemas.microsoft.com/office/drawing/2014/main" id="{A9A2106D-010F-04CA-D46B-A3322BB0B503}"/>
              </a:ext>
            </a:extLst>
          </p:cNvPr>
          <p:cNvSpPr txBox="1">
            <a:spLocks noChangeArrowheads="1"/>
          </p:cNvSpPr>
          <p:nvPr/>
        </p:nvSpPr>
        <p:spPr bwMode="auto">
          <a:xfrm>
            <a:off x="3214688" y="5357813"/>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Janv.</a:t>
            </a:r>
          </a:p>
        </p:txBody>
      </p:sp>
      <p:sp>
        <p:nvSpPr>
          <p:cNvPr id="69691" name="ZoneTexte 72">
            <a:extLst>
              <a:ext uri="{FF2B5EF4-FFF2-40B4-BE49-F238E27FC236}">
                <a16:creationId xmlns:a16="http://schemas.microsoft.com/office/drawing/2014/main" id="{DD455CDE-3A57-5D6F-3430-D80396651759}"/>
              </a:ext>
            </a:extLst>
          </p:cNvPr>
          <p:cNvSpPr txBox="1">
            <a:spLocks noChangeArrowheads="1"/>
          </p:cNvSpPr>
          <p:nvPr/>
        </p:nvSpPr>
        <p:spPr bwMode="auto">
          <a:xfrm>
            <a:off x="2571750" y="4857750"/>
            <a:ext cx="714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Fev.</a:t>
            </a:r>
          </a:p>
        </p:txBody>
      </p:sp>
      <p:sp>
        <p:nvSpPr>
          <p:cNvPr id="69692" name="ZoneTexte 73">
            <a:extLst>
              <a:ext uri="{FF2B5EF4-FFF2-40B4-BE49-F238E27FC236}">
                <a16:creationId xmlns:a16="http://schemas.microsoft.com/office/drawing/2014/main" id="{6436B8E9-431E-4095-06FB-6082E30761DC}"/>
              </a:ext>
            </a:extLst>
          </p:cNvPr>
          <p:cNvSpPr txBox="1">
            <a:spLocks noChangeArrowheads="1"/>
          </p:cNvSpPr>
          <p:nvPr/>
        </p:nvSpPr>
        <p:spPr bwMode="auto">
          <a:xfrm>
            <a:off x="2357438" y="378618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Mars</a:t>
            </a:r>
          </a:p>
        </p:txBody>
      </p:sp>
      <p:sp>
        <p:nvSpPr>
          <p:cNvPr id="69693" name="ZoneTexte 74">
            <a:extLst>
              <a:ext uri="{FF2B5EF4-FFF2-40B4-BE49-F238E27FC236}">
                <a16:creationId xmlns:a16="http://schemas.microsoft.com/office/drawing/2014/main" id="{87FE6EFC-A9AF-BEFC-9596-0439A3EEB30B}"/>
              </a:ext>
            </a:extLst>
          </p:cNvPr>
          <p:cNvSpPr txBox="1">
            <a:spLocks noChangeArrowheads="1"/>
          </p:cNvSpPr>
          <p:nvPr/>
        </p:nvSpPr>
        <p:spPr bwMode="auto">
          <a:xfrm>
            <a:off x="2643188" y="2786063"/>
            <a:ext cx="928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Avril</a:t>
            </a:r>
          </a:p>
        </p:txBody>
      </p:sp>
      <p:sp>
        <p:nvSpPr>
          <p:cNvPr id="69694" name="ZoneTexte 75">
            <a:extLst>
              <a:ext uri="{FF2B5EF4-FFF2-40B4-BE49-F238E27FC236}">
                <a16:creationId xmlns:a16="http://schemas.microsoft.com/office/drawing/2014/main" id="{4EF73DEA-4E97-F9AB-C80D-26917086BDC3}"/>
              </a:ext>
            </a:extLst>
          </p:cNvPr>
          <p:cNvSpPr txBox="1">
            <a:spLocks noChangeArrowheads="1"/>
          </p:cNvSpPr>
          <p:nvPr/>
        </p:nvSpPr>
        <p:spPr bwMode="auto">
          <a:xfrm>
            <a:off x="3214688" y="2143125"/>
            <a:ext cx="714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Mai</a:t>
            </a:r>
          </a:p>
        </p:txBody>
      </p:sp>
      <p:sp>
        <p:nvSpPr>
          <p:cNvPr id="69695" name="ZoneTexte 76">
            <a:extLst>
              <a:ext uri="{FF2B5EF4-FFF2-40B4-BE49-F238E27FC236}">
                <a16:creationId xmlns:a16="http://schemas.microsoft.com/office/drawing/2014/main" id="{02E41DF5-3FF5-A151-1EF4-E3B7E3A82583}"/>
              </a:ext>
            </a:extLst>
          </p:cNvPr>
          <p:cNvSpPr txBox="1">
            <a:spLocks noChangeArrowheads="1"/>
          </p:cNvSpPr>
          <p:nvPr/>
        </p:nvSpPr>
        <p:spPr bwMode="auto">
          <a:xfrm>
            <a:off x="4071938" y="17859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Juin</a:t>
            </a:r>
          </a:p>
        </p:txBody>
      </p:sp>
      <p:sp>
        <p:nvSpPr>
          <p:cNvPr id="69696" name="ZoneTexte 77">
            <a:extLst>
              <a:ext uri="{FF2B5EF4-FFF2-40B4-BE49-F238E27FC236}">
                <a16:creationId xmlns:a16="http://schemas.microsoft.com/office/drawing/2014/main" id="{83E8934E-4450-E82F-0FF8-AB6B3747A837}"/>
              </a:ext>
            </a:extLst>
          </p:cNvPr>
          <p:cNvSpPr txBox="1">
            <a:spLocks noChangeArrowheads="1"/>
          </p:cNvSpPr>
          <p:nvPr/>
        </p:nvSpPr>
        <p:spPr bwMode="auto">
          <a:xfrm>
            <a:off x="5000625" y="2071688"/>
            <a:ext cx="714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Juil.</a:t>
            </a:r>
          </a:p>
        </p:txBody>
      </p:sp>
      <p:sp>
        <p:nvSpPr>
          <p:cNvPr id="69697" name="ZoneTexte 78">
            <a:extLst>
              <a:ext uri="{FF2B5EF4-FFF2-40B4-BE49-F238E27FC236}">
                <a16:creationId xmlns:a16="http://schemas.microsoft.com/office/drawing/2014/main" id="{FC5E95D7-11C3-0660-7883-A769491AF1AE}"/>
              </a:ext>
            </a:extLst>
          </p:cNvPr>
          <p:cNvSpPr txBox="1">
            <a:spLocks noChangeArrowheads="1"/>
          </p:cNvSpPr>
          <p:nvPr/>
        </p:nvSpPr>
        <p:spPr bwMode="auto">
          <a:xfrm>
            <a:off x="5572125" y="2714625"/>
            <a:ext cx="785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Aout</a:t>
            </a:r>
          </a:p>
        </p:txBody>
      </p:sp>
      <p:sp>
        <p:nvSpPr>
          <p:cNvPr id="69698" name="ZoneTexte 79">
            <a:extLst>
              <a:ext uri="{FF2B5EF4-FFF2-40B4-BE49-F238E27FC236}">
                <a16:creationId xmlns:a16="http://schemas.microsoft.com/office/drawing/2014/main" id="{B3A0325F-17F4-FB1B-3090-7583F5775D16}"/>
              </a:ext>
            </a:extLst>
          </p:cNvPr>
          <p:cNvSpPr txBox="1">
            <a:spLocks noChangeArrowheads="1"/>
          </p:cNvSpPr>
          <p:nvPr/>
        </p:nvSpPr>
        <p:spPr bwMode="auto">
          <a:xfrm>
            <a:off x="5715000" y="3786188"/>
            <a:ext cx="7858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Sept.</a:t>
            </a:r>
          </a:p>
        </p:txBody>
      </p:sp>
      <p:sp>
        <p:nvSpPr>
          <p:cNvPr id="69699" name="ZoneTexte 80">
            <a:extLst>
              <a:ext uri="{FF2B5EF4-FFF2-40B4-BE49-F238E27FC236}">
                <a16:creationId xmlns:a16="http://schemas.microsoft.com/office/drawing/2014/main" id="{BC956162-9A27-D1C1-847F-82F590EAFC3D}"/>
              </a:ext>
            </a:extLst>
          </p:cNvPr>
          <p:cNvSpPr txBox="1">
            <a:spLocks noChangeArrowheads="1"/>
          </p:cNvSpPr>
          <p:nvPr/>
        </p:nvSpPr>
        <p:spPr bwMode="auto">
          <a:xfrm>
            <a:off x="5715000" y="4714875"/>
            <a:ext cx="714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Oct.</a:t>
            </a:r>
          </a:p>
        </p:txBody>
      </p:sp>
      <p:sp>
        <p:nvSpPr>
          <p:cNvPr id="69700" name="ZoneTexte 81">
            <a:extLst>
              <a:ext uri="{FF2B5EF4-FFF2-40B4-BE49-F238E27FC236}">
                <a16:creationId xmlns:a16="http://schemas.microsoft.com/office/drawing/2014/main" id="{940DDA8D-9735-81DD-F611-0D4A264BD194}"/>
              </a:ext>
            </a:extLst>
          </p:cNvPr>
          <p:cNvSpPr txBox="1">
            <a:spLocks noChangeArrowheads="1"/>
          </p:cNvSpPr>
          <p:nvPr/>
        </p:nvSpPr>
        <p:spPr bwMode="auto">
          <a:xfrm>
            <a:off x="5072063" y="5429250"/>
            <a:ext cx="1000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Nov.</a:t>
            </a:r>
          </a:p>
        </p:txBody>
      </p:sp>
      <p:sp>
        <p:nvSpPr>
          <p:cNvPr id="3" name="Rectangle 2">
            <a:extLst>
              <a:ext uri="{FF2B5EF4-FFF2-40B4-BE49-F238E27FC236}">
                <a16:creationId xmlns:a16="http://schemas.microsoft.com/office/drawing/2014/main" id="{5A9EEC3A-1DD1-B3B8-39D9-4F79EF3AE92A}"/>
              </a:ext>
            </a:extLst>
          </p:cNvPr>
          <p:cNvSpPr/>
          <p:nvPr/>
        </p:nvSpPr>
        <p:spPr>
          <a:xfrm>
            <a:off x="3857625" y="6488113"/>
            <a:ext cx="428625" cy="36988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 name="Ellipse 1">
            <a:extLst>
              <a:ext uri="{FF2B5EF4-FFF2-40B4-BE49-F238E27FC236}">
                <a16:creationId xmlns:a16="http://schemas.microsoft.com/office/drawing/2014/main" id="{21942C47-B790-204F-F102-CC6FF0037286}"/>
              </a:ext>
            </a:extLst>
          </p:cNvPr>
          <p:cNvSpPr/>
          <p:nvPr/>
        </p:nvSpPr>
        <p:spPr>
          <a:xfrm>
            <a:off x="4210050" y="6215063"/>
            <a:ext cx="504825" cy="4699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2" name="Ellipse 71">
            <a:extLst>
              <a:ext uri="{FF2B5EF4-FFF2-40B4-BE49-F238E27FC236}">
                <a16:creationId xmlns:a16="http://schemas.microsoft.com/office/drawing/2014/main" id="{707C9D18-372B-382E-769D-EB9CCC8190F7}"/>
              </a:ext>
            </a:extLst>
          </p:cNvPr>
          <p:cNvSpPr/>
          <p:nvPr/>
        </p:nvSpPr>
        <p:spPr>
          <a:xfrm>
            <a:off x="5641975" y="5759450"/>
            <a:ext cx="503238" cy="4714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3" name="Ellipse 72">
            <a:extLst>
              <a:ext uri="{FF2B5EF4-FFF2-40B4-BE49-F238E27FC236}">
                <a16:creationId xmlns:a16="http://schemas.microsoft.com/office/drawing/2014/main" id="{3B19B506-F07A-8E3B-A4E5-3408A08EF72F}"/>
              </a:ext>
            </a:extLst>
          </p:cNvPr>
          <p:cNvSpPr/>
          <p:nvPr/>
        </p:nvSpPr>
        <p:spPr>
          <a:xfrm>
            <a:off x="6246813" y="2439988"/>
            <a:ext cx="504825" cy="4714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4" name="Ellipse 73">
            <a:extLst>
              <a:ext uri="{FF2B5EF4-FFF2-40B4-BE49-F238E27FC236}">
                <a16:creationId xmlns:a16="http://schemas.microsoft.com/office/drawing/2014/main" id="{1DF577B0-8BA2-10BE-9995-F4113ED0FE15}"/>
              </a:ext>
            </a:extLst>
          </p:cNvPr>
          <p:cNvSpPr/>
          <p:nvPr/>
        </p:nvSpPr>
        <p:spPr>
          <a:xfrm>
            <a:off x="5368925" y="1585913"/>
            <a:ext cx="503238" cy="4714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5" name="Ellipse 74">
            <a:extLst>
              <a:ext uri="{FF2B5EF4-FFF2-40B4-BE49-F238E27FC236}">
                <a16:creationId xmlns:a16="http://schemas.microsoft.com/office/drawing/2014/main" id="{B2CB42C7-0F7F-50B8-41C1-08C1934A88CF}"/>
              </a:ext>
            </a:extLst>
          </p:cNvPr>
          <p:cNvSpPr/>
          <p:nvPr/>
        </p:nvSpPr>
        <p:spPr>
          <a:xfrm>
            <a:off x="2036763" y="2465388"/>
            <a:ext cx="503237" cy="4699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6" name="Ellipse 75">
            <a:extLst>
              <a:ext uri="{FF2B5EF4-FFF2-40B4-BE49-F238E27FC236}">
                <a16:creationId xmlns:a16="http://schemas.microsoft.com/office/drawing/2014/main" id="{57DE767D-0569-65C8-E819-1BFED04C2710}"/>
              </a:ext>
            </a:extLst>
          </p:cNvPr>
          <p:cNvSpPr/>
          <p:nvPr/>
        </p:nvSpPr>
        <p:spPr>
          <a:xfrm>
            <a:off x="1692275" y="3663950"/>
            <a:ext cx="504825" cy="4714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7" name="Ellipse 76">
            <a:extLst>
              <a:ext uri="{FF2B5EF4-FFF2-40B4-BE49-F238E27FC236}">
                <a16:creationId xmlns:a16="http://schemas.microsoft.com/office/drawing/2014/main" id="{4F106C35-11C3-6E65-739D-433B024C2AE3}"/>
              </a:ext>
            </a:extLst>
          </p:cNvPr>
          <p:cNvSpPr/>
          <p:nvPr/>
        </p:nvSpPr>
        <p:spPr>
          <a:xfrm>
            <a:off x="2928938" y="5970588"/>
            <a:ext cx="504825" cy="471487"/>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8" name="Ellipse 77">
            <a:extLst>
              <a:ext uri="{FF2B5EF4-FFF2-40B4-BE49-F238E27FC236}">
                <a16:creationId xmlns:a16="http://schemas.microsoft.com/office/drawing/2014/main" id="{2C160D60-C31E-B455-BDB2-8CB8003FD67E}"/>
              </a:ext>
            </a:extLst>
          </p:cNvPr>
          <p:cNvSpPr/>
          <p:nvPr/>
        </p:nvSpPr>
        <p:spPr>
          <a:xfrm>
            <a:off x="6461125" y="4870450"/>
            <a:ext cx="503238" cy="471488"/>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9" name="Ellipse 78">
            <a:extLst>
              <a:ext uri="{FF2B5EF4-FFF2-40B4-BE49-F238E27FC236}">
                <a16:creationId xmlns:a16="http://schemas.microsoft.com/office/drawing/2014/main" id="{CD4A4826-59F1-E765-8921-723A8F20921A}"/>
              </a:ext>
            </a:extLst>
          </p:cNvPr>
          <p:cNvSpPr/>
          <p:nvPr/>
        </p:nvSpPr>
        <p:spPr>
          <a:xfrm>
            <a:off x="6608763" y="3729038"/>
            <a:ext cx="503237" cy="471487"/>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80" name="Ellipse 79">
            <a:extLst>
              <a:ext uri="{FF2B5EF4-FFF2-40B4-BE49-F238E27FC236}">
                <a16:creationId xmlns:a16="http://schemas.microsoft.com/office/drawing/2014/main" id="{6C88DC57-ABF8-FB2C-2C9F-4DDE7672AF20}"/>
              </a:ext>
            </a:extLst>
          </p:cNvPr>
          <p:cNvSpPr/>
          <p:nvPr/>
        </p:nvSpPr>
        <p:spPr>
          <a:xfrm>
            <a:off x="4143375" y="1268413"/>
            <a:ext cx="504825" cy="471487"/>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81" name="Ellipse 80">
            <a:extLst>
              <a:ext uri="{FF2B5EF4-FFF2-40B4-BE49-F238E27FC236}">
                <a16:creationId xmlns:a16="http://schemas.microsoft.com/office/drawing/2014/main" id="{52B037C5-5F46-1648-F8D1-C73842B65217}"/>
              </a:ext>
            </a:extLst>
          </p:cNvPr>
          <p:cNvSpPr/>
          <p:nvPr/>
        </p:nvSpPr>
        <p:spPr>
          <a:xfrm>
            <a:off x="2676525" y="1662113"/>
            <a:ext cx="504825" cy="4699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82" name="Ellipse 81">
            <a:extLst>
              <a:ext uri="{FF2B5EF4-FFF2-40B4-BE49-F238E27FC236}">
                <a16:creationId xmlns:a16="http://schemas.microsoft.com/office/drawing/2014/main" id="{6DEDDB08-03AF-3800-1E7B-1B00AA952D9F}"/>
              </a:ext>
            </a:extLst>
          </p:cNvPr>
          <p:cNvSpPr/>
          <p:nvPr/>
        </p:nvSpPr>
        <p:spPr>
          <a:xfrm>
            <a:off x="1924050" y="4995863"/>
            <a:ext cx="504825" cy="471487"/>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pic>
        <p:nvPicPr>
          <p:cNvPr id="69714" name="Image 82">
            <a:extLst>
              <a:ext uri="{FF2B5EF4-FFF2-40B4-BE49-F238E27FC236}">
                <a16:creationId xmlns:a16="http://schemas.microsoft.com/office/drawing/2014/main" id="{EF0CAEEB-A50D-F29A-197A-AD69E30518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43750" y="6380163"/>
            <a:ext cx="319088"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re 1">
            <a:extLst>
              <a:ext uri="{FF2B5EF4-FFF2-40B4-BE49-F238E27FC236}">
                <a16:creationId xmlns:a16="http://schemas.microsoft.com/office/drawing/2014/main" id="{290B2ACA-EBD4-DBEC-F80E-A1BF9C371C69}"/>
              </a:ext>
            </a:extLst>
          </p:cNvPr>
          <p:cNvSpPr>
            <a:spLocks noGrp="1"/>
          </p:cNvSpPr>
          <p:nvPr>
            <p:ph type="title"/>
          </p:nvPr>
        </p:nvSpPr>
        <p:spPr>
          <a:xfrm>
            <a:off x="1000125" y="0"/>
            <a:ext cx="7786688" cy="654050"/>
          </a:xfrm>
        </p:spPr>
        <p:txBody>
          <a:bodyPr/>
          <a:lstStyle/>
          <a:p>
            <a:pPr eaLnBrk="1" hangingPunct="1"/>
            <a:r>
              <a:rPr lang="fr-FR" altLang="fr-FR"/>
              <a:t>Les 10 Éléments et Saisons</a:t>
            </a:r>
          </a:p>
        </p:txBody>
      </p:sp>
      <p:sp>
        <p:nvSpPr>
          <p:cNvPr id="3" name="Ellipse 2">
            <a:extLst>
              <a:ext uri="{FF2B5EF4-FFF2-40B4-BE49-F238E27FC236}">
                <a16:creationId xmlns:a16="http://schemas.microsoft.com/office/drawing/2014/main" id="{B4984B34-666C-D8F0-0DF8-402CDEAC4101}"/>
              </a:ext>
            </a:extLst>
          </p:cNvPr>
          <p:cNvSpPr/>
          <p:nvPr/>
        </p:nvSpPr>
        <p:spPr>
          <a:xfrm>
            <a:off x="2143125" y="1428750"/>
            <a:ext cx="4500563" cy="45005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pic>
        <p:nvPicPr>
          <p:cNvPr id="70659" name="Picture 3" descr="kocycle">
            <a:extLst>
              <a:ext uri="{FF2B5EF4-FFF2-40B4-BE49-F238E27FC236}">
                <a16:creationId xmlns:a16="http://schemas.microsoft.com/office/drawing/2014/main" id="{4E3AD9C9-EBD3-1CE1-9E0D-C60762E405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3313" y="3000375"/>
            <a:ext cx="1500187" cy="136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cteur droit 5">
            <a:extLst>
              <a:ext uri="{FF2B5EF4-FFF2-40B4-BE49-F238E27FC236}">
                <a16:creationId xmlns:a16="http://schemas.microsoft.com/office/drawing/2014/main" id="{AD480635-57DB-7DEF-DBE7-48417F811CF4}"/>
              </a:ext>
            </a:extLst>
          </p:cNvPr>
          <p:cNvCxnSpPr/>
          <p:nvPr/>
        </p:nvCxnSpPr>
        <p:spPr>
          <a:xfrm rot="16200000" flipV="1">
            <a:off x="2821782" y="2107406"/>
            <a:ext cx="1357312" cy="100012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EFF4E44A-93ED-073D-697D-438268B9A8AA}"/>
              </a:ext>
            </a:extLst>
          </p:cNvPr>
          <p:cNvCxnSpPr/>
          <p:nvPr/>
        </p:nvCxnSpPr>
        <p:spPr>
          <a:xfrm rot="5400000" flipH="1" flipV="1">
            <a:off x="4572001" y="2071687"/>
            <a:ext cx="1357312" cy="107156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55B682DF-64E0-AA20-3219-7EB935E3E391}"/>
              </a:ext>
            </a:extLst>
          </p:cNvPr>
          <p:cNvCxnSpPr/>
          <p:nvPr/>
        </p:nvCxnSpPr>
        <p:spPr>
          <a:xfrm>
            <a:off x="4929188" y="3929063"/>
            <a:ext cx="1500187"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C419DAF7-C978-C0CC-2120-E6A4040E820F}"/>
              </a:ext>
            </a:extLst>
          </p:cNvPr>
          <p:cNvCxnSpPr>
            <a:stCxn id="70659" idx="2"/>
            <a:endCxn id="3" idx="4"/>
          </p:cNvCxnSpPr>
          <p:nvPr/>
        </p:nvCxnSpPr>
        <p:spPr>
          <a:xfrm rot="16200000" flipH="1">
            <a:off x="3609975" y="5146676"/>
            <a:ext cx="15652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972A594D-6669-52DD-DD87-CDF36E052902}"/>
              </a:ext>
            </a:extLst>
          </p:cNvPr>
          <p:cNvCxnSpPr/>
          <p:nvPr/>
        </p:nvCxnSpPr>
        <p:spPr>
          <a:xfrm rot="10800000" flipV="1">
            <a:off x="2357438" y="3857625"/>
            <a:ext cx="1500187"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B4CD30A7-10F4-0474-55CA-52EB3B833332}"/>
              </a:ext>
            </a:extLst>
          </p:cNvPr>
          <p:cNvCxnSpPr>
            <a:stCxn id="70659" idx="0"/>
            <a:endCxn id="3" idx="0"/>
          </p:cNvCxnSpPr>
          <p:nvPr/>
        </p:nvCxnSpPr>
        <p:spPr>
          <a:xfrm rot="5400000" flipH="1" flipV="1">
            <a:off x="3606800" y="2214563"/>
            <a:ext cx="1571625" cy="0"/>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4D9DA5CA-726A-5CCB-1FB1-F363B15C4E18}"/>
              </a:ext>
            </a:extLst>
          </p:cNvPr>
          <p:cNvCxnSpPr/>
          <p:nvPr/>
        </p:nvCxnSpPr>
        <p:spPr>
          <a:xfrm flipV="1">
            <a:off x="5143500" y="3143250"/>
            <a:ext cx="1428750" cy="428625"/>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F1E3F055-669F-EA1D-9622-4A1018A76AB7}"/>
              </a:ext>
            </a:extLst>
          </p:cNvPr>
          <p:cNvCxnSpPr/>
          <p:nvPr/>
        </p:nvCxnSpPr>
        <p:spPr>
          <a:xfrm rot="16200000" flipH="1">
            <a:off x="4572000" y="4572000"/>
            <a:ext cx="1285875" cy="714375"/>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5796CA25-9508-DA33-550D-A32F47807D13}"/>
              </a:ext>
            </a:extLst>
          </p:cNvPr>
          <p:cNvCxnSpPr/>
          <p:nvPr/>
        </p:nvCxnSpPr>
        <p:spPr>
          <a:xfrm rot="5400000">
            <a:off x="2928938" y="4500562"/>
            <a:ext cx="1214438" cy="785813"/>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644A947-D2C9-5566-4BB1-92679C89E7B7}"/>
              </a:ext>
            </a:extLst>
          </p:cNvPr>
          <p:cNvCxnSpPr/>
          <p:nvPr/>
        </p:nvCxnSpPr>
        <p:spPr>
          <a:xfrm rot="10800000">
            <a:off x="2214563" y="3143250"/>
            <a:ext cx="1428750" cy="428625"/>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0670" name="ZoneTexte 30">
            <a:extLst>
              <a:ext uri="{FF2B5EF4-FFF2-40B4-BE49-F238E27FC236}">
                <a16:creationId xmlns:a16="http://schemas.microsoft.com/office/drawing/2014/main" id="{38F4179A-F6D1-9B8E-16E4-E98D771D9E14}"/>
              </a:ext>
            </a:extLst>
          </p:cNvPr>
          <p:cNvSpPr txBox="1">
            <a:spLocks noChangeArrowheads="1"/>
          </p:cNvSpPr>
          <p:nvPr/>
        </p:nvSpPr>
        <p:spPr bwMode="auto">
          <a:xfrm>
            <a:off x="3000375" y="3500438"/>
            <a:ext cx="500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VB</a:t>
            </a:r>
          </a:p>
        </p:txBody>
      </p:sp>
      <p:sp>
        <p:nvSpPr>
          <p:cNvPr id="70671" name="ZoneTexte 31">
            <a:extLst>
              <a:ext uri="{FF2B5EF4-FFF2-40B4-BE49-F238E27FC236}">
                <a16:creationId xmlns:a16="http://schemas.microsoft.com/office/drawing/2014/main" id="{55A1981D-1818-0AE0-EBF1-540B84E3F083}"/>
              </a:ext>
            </a:extLst>
          </p:cNvPr>
          <p:cNvSpPr txBox="1">
            <a:spLocks noChangeArrowheads="1"/>
          </p:cNvSpPr>
          <p:nvPr/>
        </p:nvSpPr>
        <p:spPr bwMode="auto">
          <a:xfrm>
            <a:off x="3143250" y="2786063"/>
            <a:ext cx="428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002060"/>
                </a:solidFill>
              </a:rPr>
              <a:t>F</a:t>
            </a:r>
          </a:p>
        </p:txBody>
      </p:sp>
      <p:sp>
        <p:nvSpPr>
          <p:cNvPr id="70672" name="ZoneTexte 32">
            <a:extLst>
              <a:ext uri="{FF2B5EF4-FFF2-40B4-BE49-F238E27FC236}">
                <a16:creationId xmlns:a16="http://schemas.microsoft.com/office/drawing/2014/main" id="{6064C407-A253-EE21-CCF9-6EEDC3B2C679}"/>
              </a:ext>
            </a:extLst>
          </p:cNvPr>
          <p:cNvSpPr txBox="1">
            <a:spLocks noChangeArrowheads="1"/>
          </p:cNvSpPr>
          <p:nvPr/>
        </p:nvSpPr>
        <p:spPr bwMode="auto">
          <a:xfrm>
            <a:off x="3643313" y="2357438"/>
            <a:ext cx="642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IG</a:t>
            </a:r>
          </a:p>
        </p:txBody>
      </p:sp>
      <p:sp>
        <p:nvSpPr>
          <p:cNvPr id="70673" name="ZoneTexte 33">
            <a:extLst>
              <a:ext uri="{FF2B5EF4-FFF2-40B4-BE49-F238E27FC236}">
                <a16:creationId xmlns:a16="http://schemas.microsoft.com/office/drawing/2014/main" id="{E91EF310-58F8-D5CA-637D-084CBE3D7659}"/>
              </a:ext>
            </a:extLst>
          </p:cNvPr>
          <p:cNvSpPr txBox="1">
            <a:spLocks noChangeArrowheads="1"/>
          </p:cNvSpPr>
          <p:nvPr/>
        </p:nvSpPr>
        <p:spPr bwMode="auto">
          <a:xfrm>
            <a:off x="4500563" y="2357438"/>
            <a:ext cx="571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002060"/>
                </a:solidFill>
              </a:rPr>
              <a:t>C</a:t>
            </a:r>
          </a:p>
        </p:txBody>
      </p:sp>
      <p:sp>
        <p:nvSpPr>
          <p:cNvPr id="70674" name="ZoneTexte 34">
            <a:extLst>
              <a:ext uri="{FF2B5EF4-FFF2-40B4-BE49-F238E27FC236}">
                <a16:creationId xmlns:a16="http://schemas.microsoft.com/office/drawing/2014/main" id="{D97591FB-9B1A-4980-ACF9-B7BDF5855482}"/>
              </a:ext>
            </a:extLst>
          </p:cNvPr>
          <p:cNvSpPr txBox="1">
            <a:spLocks noChangeArrowheads="1"/>
          </p:cNvSpPr>
          <p:nvPr/>
        </p:nvSpPr>
        <p:spPr bwMode="auto">
          <a:xfrm>
            <a:off x="5214938" y="2786063"/>
            <a:ext cx="500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E</a:t>
            </a:r>
          </a:p>
        </p:txBody>
      </p:sp>
      <p:sp>
        <p:nvSpPr>
          <p:cNvPr id="70675" name="ZoneTexte 35">
            <a:extLst>
              <a:ext uri="{FF2B5EF4-FFF2-40B4-BE49-F238E27FC236}">
                <a16:creationId xmlns:a16="http://schemas.microsoft.com/office/drawing/2014/main" id="{F22643AC-FC5A-4B8D-88BF-67C2F693A8CB}"/>
              </a:ext>
            </a:extLst>
          </p:cNvPr>
          <p:cNvSpPr txBox="1">
            <a:spLocks noChangeArrowheads="1"/>
          </p:cNvSpPr>
          <p:nvPr/>
        </p:nvSpPr>
        <p:spPr bwMode="auto">
          <a:xfrm>
            <a:off x="5286375" y="3571875"/>
            <a:ext cx="642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002060"/>
                </a:solidFill>
              </a:rPr>
              <a:t>Rte</a:t>
            </a:r>
          </a:p>
        </p:txBody>
      </p:sp>
      <p:sp>
        <p:nvSpPr>
          <p:cNvPr id="70676" name="ZoneTexte 36">
            <a:extLst>
              <a:ext uri="{FF2B5EF4-FFF2-40B4-BE49-F238E27FC236}">
                <a16:creationId xmlns:a16="http://schemas.microsoft.com/office/drawing/2014/main" id="{C02AF624-590A-B31C-42EC-F12FBA8A868A}"/>
              </a:ext>
            </a:extLst>
          </p:cNvPr>
          <p:cNvSpPr txBox="1">
            <a:spLocks noChangeArrowheads="1"/>
          </p:cNvSpPr>
          <p:nvPr/>
        </p:nvSpPr>
        <p:spPr bwMode="auto">
          <a:xfrm>
            <a:off x="5143500" y="4429125"/>
            <a:ext cx="571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GI</a:t>
            </a:r>
          </a:p>
        </p:txBody>
      </p:sp>
      <p:sp>
        <p:nvSpPr>
          <p:cNvPr id="70677" name="ZoneTexte 37">
            <a:extLst>
              <a:ext uri="{FF2B5EF4-FFF2-40B4-BE49-F238E27FC236}">
                <a16:creationId xmlns:a16="http://schemas.microsoft.com/office/drawing/2014/main" id="{DCA2FF2C-9066-C071-9327-421DC6E7D104}"/>
              </a:ext>
            </a:extLst>
          </p:cNvPr>
          <p:cNvSpPr txBox="1">
            <a:spLocks noChangeArrowheads="1"/>
          </p:cNvSpPr>
          <p:nvPr/>
        </p:nvSpPr>
        <p:spPr bwMode="auto">
          <a:xfrm>
            <a:off x="4500563" y="4643438"/>
            <a:ext cx="571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002060"/>
                </a:solidFill>
              </a:rPr>
              <a:t>P</a:t>
            </a:r>
          </a:p>
        </p:txBody>
      </p:sp>
      <p:sp>
        <p:nvSpPr>
          <p:cNvPr id="70678" name="ZoneTexte 38">
            <a:extLst>
              <a:ext uri="{FF2B5EF4-FFF2-40B4-BE49-F238E27FC236}">
                <a16:creationId xmlns:a16="http://schemas.microsoft.com/office/drawing/2014/main" id="{4403F2DC-C5F8-3565-70E6-F2F21F3B8B9F}"/>
              </a:ext>
            </a:extLst>
          </p:cNvPr>
          <p:cNvSpPr txBox="1">
            <a:spLocks noChangeArrowheads="1"/>
          </p:cNvSpPr>
          <p:nvPr/>
        </p:nvSpPr>
        <p:spPr bwMode="auto">
          <a:xfrm>
            <a:off x="3857625" y="457200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V</a:t>
            </a:r>
          </a:p>
        </p:txBody>
      </p:sp>
      <p:sp>
        <p:nvSpPr>
          <p:cNvPr id="70679" name="ZoneTexte 39">
            <a:extLst>
              <a:ext uri="{FF2B5EF4-FFF2-40B4-BE49-F238E27FC236}">
                <a16:creationId xmlns:a16="http://schemas.microsoft.com/office/drawing/2014/main" id="{AF71FC14-89AF-220A-CF0E-8F457DF5AE65}"/>
              </a:ext>
            </a:extLst>
          </p:cNvPr>
          <p:cNvSpPr txBox="1">
            <a:spLocks noChangeArrowheads="1"/>
          </p:cNvSpPr>
          <p:nvPr/>
        </p:nvSpPr>
        <p:spPr bwMode="auto">
          <a:xfrm>
            <a:off x="3214688" y="4286250"/>
            <a:ext cx="428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002060"/>
                </a:solidFill>
              </a:rPr>
              <a:t>R</a:t>
            </a:r>
          </a:p>
        </p:txBody>
      </p:sp>
      <p:sp>
        <p:nvSpPr>
          <p:cNvPr id="70680" name="ZoneTexte 40">
            <a:extLst>
              <a:ext uri="{FF2B5EF4-FFF2-40B4-BE49-F238E27FC236}">
                <a16:creationId xmlns:a16="http://schemas.microsoft.com/office/drawing/2014/main" id="{058854AF-A5F7-E488-8DCF-BA95D7FC4823}"/>
              </a:ext>
            </a:extLst>
          </p:cNvPr>
          <p:cNvSpPr txBox="1">
            <a:spLocks noChangeArrowheads="1"/>
          </p:cNvSpPr>
          <p:nvPr/>
        </p:nvSpPr>
        <p:spPr bwMode="auto">
          <a:xfrm>
            <a:off x="2214563" y="3643313"/>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JIA</a:t>
            </a:r>
          </a:p>
        </p:txBody>
      </p:sp>
      <p:sp>
        <p:nvSpPr>
          <p:cNvPr id="70681" name="ZoneTexte 41">
            <a:extLst>
              <a:ext uri="{FF2B5EF4-FFF2-40B4-BE49-F238E27FC236}">
                <a16:creationId xmlns:a16="http://schemas.microsoft.com/office/drawing/2014/main" id="{F67BA096-A636-C1AD-10CC-4C9731F7B5D2}"/>
              </a:ext>
            </a:extLst>
          </p:cNvPr>
          <p:cNvSpPr txBox="1">
            <a:spLocks noChangeArrowheads="1"/>
          </p:cNvSpPr>
          <p:nvPr/>
        </p:nvSpPr>
        <p:spPr bwMode="auto">
          <a:xfrm>
            <a:off x="2571750" y="2500313"/>
            <a:ext cx="500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Yi</a:t>
            </a:r>
          </a:p>
        </p:txBody>
      </p:sp>
      <p:sp>
        <p:nvSpPr>
          <p:cNvPr id="70682" name="ZoneTexte 42">
            <a:extLst>
              <a:ext uri="{FF2B5EF4-FFF2-40B4-BE49-F238E27FC236}">
                <a16:creationId xmlns:a16="http://schemas.microsoft.com/office/drawing/2014/main" id="{8767B07A-32A0-A883-4D6E-CAA0DC4BF71A}"/>
              </a:ext>
            </a:extLst>
          </p:cNvPr>
          <p:cNvSpPr txBox="1">
            <a:spLocks noChangeArrowheads="1"/>
          </p:cNvSpPr>
          <p:nvPr/>
        </p:nvSpPr>
        <p:spPr bwMode="auto">
          <a:xfrm>
            <a:off x="3357563" y="1857375"/>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BING</a:t>
            </a:r>
          </a:p>
        </p:txBody>
      </p:sp>
      <p:sp>
        <p:nvSpPr>
          <p:cNvPr id="70683" name="ZoneTexte 43">
            <a:extLst>
              <a:ext uri="{FF2B5EF4-FFF2-40B4-BE49-F238E27FC236}">
                <a16:creationId xmlns:a16="http://schemas.microsoft.com/office/drawing/2014/main" id="{1D2DF1A0-AE72-B189-CA49-7099A0F9067B}"/>
              </a:ext>
            </a:extLst>
          </p:cNvPr>
          <p:cNvSpPr txBox="1">
            <a:spLocks noChangeArrowheads="1"/>
          </p:cNvSpPr>
          <p:nvPr/>
        </p:nvSpPr>
        <p:spPr bwMode="auto">
          <a:xfrm>
            <a:off x="4500563" y="1857375"/>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DING</a:t>
            </a:r>
          </a:p>
        </p:txBody>
      </p:sp>
      <p:sp>
        <p:nvSpPr>
          <p:cNvPr id="70684" name="ZoneTexte 46">
            <a:extLst>
              <a:ext uri="{FF2B5EF4-FFF2-40B4-BE49-F238E27FC236}">
                <a16:creationId xmlns:a16="http://schemas.microsoft.com/office/drawing/2014/main" id="{144F4A06-C811-5F94-4E8B-A8A48BD65194}"/>
              </a:ext>
            </a:extLst>
          </p:cNvPr>
          <p:cNvSpPr txBox="1">
            <a:spLocks noChangeArrowheads="1"/>
          </p:cNvSpPr>
          <p:nvPr/>
        </p:nvSpPr>
        <p:spPr bwMode="auto">
          <a:xfrm>
            <a:off x="5500688" y="2500313"/>
            <a:ext cx="714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WU</a:t>
            </a:r>
          </a:p>
        </p:txBody>
      </p:sp>
      <p:sp>
        <p:nvSpPr>
          <p:cNvPr id="70685" name="ZoneTexte 47">
            <a:extLst>
              <a:ext uri="{FF2B5EF4-FFF2-40B4-BE49-F238E27FC236}">
                <a16:creationId xmlns:a16="http://schemas.microsoft.com/office/drawing/2014/main" id="{ABBB9EC3-D116-1363-5634-D22CF77BAC59}"/>
              </a:ext>
            </a:extLst>
          </p:cNvPr>
          <p:cNvSpPr txBox="1">
            <a:spLocks noChangeArrowheads="1"/>
          </p:cNvSpPr>
          <p:nvPr/>
        </p:nvSpPr>
        <p:spPr bwMode="auto">
          <a:xfrm>
            <a:off x="5929313" y="3643313"/>
            <a:ext cx="500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JI</a:t>
            </a:r>
          </a:p>
        </p:txBody>
      </p:sp>
      <p:sp>
        <p:nvSpPr>
          <p:cNvPr id="70686" name="ZoneTexte 48">
            <a:extLst>
              <a:ext uri="{FF2B5EF4-FFF2-40B4-BE49-F238E27FC236}">
                <a16:creationId xmlns:a16="http://schemas.microsoft.com/office/drawing/2014/main" id="{847771C6-85C0-16DA-5DDA-9D2B3A4494DB}"/>
              </a:ext>
            </a:extLst>
          </p:cNvPr>
          <p:cNvSpPr txBox="1">
            <a:spLocks noChangeArrowheads="1"/>
          </p:cNvSpPr>
          <p:nvPr/>
        </p:nvSpPr>
        <p:spPr bwMode="auto">
          <a:xfrm>
            <a:off x="5357813" y="4714875"/>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GENG</a:t>
            </a:r>
          </a:p>
        </p:txBody>
      </p:sp>
      <p:sp>
        <p:nvSpPr>
          <p:cNvPr id="70687" name="ZoneTexte 49">
            <a:extLst>
              <a:ext uri="{FF2B5EF4-FFF2-40B4-BE49-F238E27FC236}">
                <a16:creationId xmlns:a16="http://schemas.microsoft.com/office/drawing/2014/main" id="{253D4880-83D1-BA22-B0A9-FD24134CFC1C}"/>
              </a:ext>
            </a:extLst>
          </p:cNvPr>
          <p:cNvSpPr txBox="1">
            <a:spLocks noChangeArrowheads="1"/>
          </p:cNvSpPr>
          <p:nvPr/>
        </p:nvSpPr>
        <p:spPr bwMode="auto">
          <a:xfrm>
            <a:off x="4572000" y="5214938"/>
            <a:ext cx="857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XIN</a:t>
            </a:r>
          </a:p>
        </p:txBody>
      </p:sp>
      <p:sp>
        <p:nvSpPr>
          <p:cNvPr id="70688" name="ZoneTexte 50">
            <a:extLst>
              <a:ext uri="{FF2B5EF4-FFF2-40B4-BE49-F238E27FC236}">
                <a16:creationId xmlns:a16="http://schemas.microsoft.com/office/drawing/2014/main" id="{17D5E599-08BF-AF15-559D-D6FBA7DC19F7}"/>
              </a:ext>
            </a:extLst>
          </p:cNvPr>
          <p:cNvSpPr txBox="1">
            <a:spLocks noChangeArrowheads="1"/>
          </p:cNvSpPr>
          <p:nvPr/>
        </p:nvSpPr>
        <p:spPr bwMode="auto">
          <a:xfrm>
            <a:off x="3571875" y="5214938"/>
            <a:ext cx="714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REN</a:t>
            </a:r>
          </a:p>
        </p:txBody>
      </p:sp>
      <p:sp>
        <p:nvSpPr>
          <p:cNvPr id="70689" name="ZoneTexte 51">
            <a:extLst>
              <a:ext uri="{FF2B5EF4-FFF2-40B4-BE49-F238E27FC236}">
                <a16:creationId xmlns:a16="http://schemas.microsoft.com/office/drawing/2014/main" id="{227CDC0D-B198-BF6F-28E2-BACD44D11506}"/>
              </a:ext>
            </a:extLst>
          </p:cNvPr>
          <p:cNvSpPr txBox="1">
            <a:spLocks noChangeArrowheads="1"/>
          </p:cNvSpPr>
          <p:nvPr/>
        </p:nvSpPr>
        <p:spPr bwMode="auto">
          <a:xfrm>
            <a:off x="2714625" y="4643438"/>
            <a:ext cx="714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FF00"/>
                </a:solidFill>
              </a:rPr>
              <a:t>GUI</a:t>
            </a:r>
          </a:p>
        </p:txBody>
      </p:sp>
      <p:sp>
        <p:nvSpPr>
          <p:cNvPr id="70690" name="ZoneTexte 53">
            <a:extLst>
              <a:ext uri="{FF2B5EF4-FFF2-40B4-BE49-F238E27FC236}">
                <a16:creationId xmlns:a16="http://schemas.microsoft.com/office/drawing/2014/main" id="{E323EC9D-D65B-C782-9BEB-40CEAAD4A6DA}"/>
              </a:ext>
            </a:extLst>
          </p:cNvPr>
          <p:cNvSpPr txBox="1">
            <a:spLocks noChangeArrowheads="1"/>
          </p:cNvSpPr>
          <p:nvPr/>
        </p:nvSpPr>
        <p:spPr bwMode="auto">
          <a:xfrm>
            <a:off x="714375" y="2928938"/>
            <a:ext cx="1500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Printemps</a:t>
            </a:r>
          </a:p>
        </p:txBody>
      </p:sp>
      <p:sp>
        <p:nvSpPr>
          <p:cNvPr id="70691" name="ZoneTexte 54">
            <a:extLst>
              <a:ext uri="{FF2B5EF4-FFF2-40B4-BE49-F238E27FC236}">
                <a16:creationId xmlns:a16="http://schemas.microsoft.com/office/drawing/2014/main" id="{2ECD9E07-E47E-BC87-B3B5-B307421A3B93}"/>
              </a:ext>
            </a:extLst>
          </p:cNvPr>
          <p:cNvSpPr txBox="1">
            <a:spLocks noChangeArrowheads="1"/>
          </p:cNvSpPr>
          <p:nvPr/>
        </p:nvSpPr>
        <p:spPr bwMode="auto">
          <a:xfrm>
            <a:off x="4143375" y="857250"/>
            <a:ext cx="1071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Été</a:t>
            </a:r>
          </a:p>
        </p:txBody>
      </p:sp>
      <p:sp>
        <p:nvSpPr>
          <p:cNvPr id="70692" name="ZoneTexte 55">
            <a:extLst>
              <a:ext uri="{FF2B5EF4-FFF2-40B4-BE49-F238E27FC236}">
                <a16:creationId xmlns:a16="http://schemas.microsoft.com/office/drawing/2014/main" id="{EC031606-D34A-BC7B-6002-24AA572DAA9F}"/>
              </a:ext>
            </a:extLst>
          </p:cNvPr>
          <p:cNvSpPr txBox="1">
            <a:spLocks noChangeArrowheads="1"/>
          </p:cNvSpPr>
          <p:nvPr/>
        </p:nvSpPr>
        <p:spPr bwMode="auto">
          <a:xfrm>
            <a:off x="6715125" y="2857500"/>
            <a:ext cx="2071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5° saison</a:t>
            </a:r>
          </a:p>
        </p:txBody>
      </p:sp>
      <p:sp>
        <p:nvSpPr>
          <p:cNvPr id="70693" name="ZoneTexte 56">
            <a:extLst>
              <a:ext uri="{FF2B5EF4-FFF2-40B4-BE49-F238E27FC236}">
                <a16:creationId xmlns:a16="http://schemas.microsoft.com/office/drawing/2014/main" id="{113F2531-F165-664E-6122-6D4EBA010188}"/>
              </a:ext>
            </a:extLst>
          </p:cNvPr>
          <p:cNvSpPr txBox="1">
            <a:spLocks noChangeArrowheads="1"/>
          </p:cNvSpPr>
          <p:nvPr/>
        </p:nvSpPr>
        <p:spPr bwMode="auto">
          <a:xfrm>
            <a:off x="5429250" y="5857875"/>
            <a:ext cx="228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Automne</a:t>
            </a:r>
          </a:p>
        </p:txBody>
      </p:sp>
      <p:sp>
        <p:nvSpPr>
          <p:cNvPr id="70694" name="ZoneTexte 57">
            <a:extLst>
              <a:ext uri="{FF2B5EF4-FFF2-40B4-BE49-F238E27FC236}">
                <a16:creationId xmlns:a16="http://schemas.microsoft.com/office/drawing/2014/main" id="{B00804F2-6890-2DD2-0BF9-E8F7F9BF3B01}"/>
              </a:ext>
            </a:extLst>
          </p:cNvPr>
          <p:cNvSpPr txBox="1">
            <a:spLocks noChangeArrowheads="1"/>
          </p:cNvSpPr>
          <p:nvPr/>
        </p:nvSpPr>
        <p:spPr bwMode="auto">
          <a:xfrm>
            <a:off x="2428875" y="5929313"/>
            <a:ext cx="1428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Hiver</a:t>
            </a:r>
          </a:p>
        </p:txBody>
      </p:sp>
      <p:sp>
        <p:nvSpPr>
          <p:cNvPr id="5" name="Rectangle 4">
            <a:extLst>
              <a:ext uri="{FF2B5EF4-FFF2-40B4-BE49-F238E27FC236}">
                <a16:creationId xmlns:a16="http://schemas.microsoft.com/office/drawing/2014/main" id="{647C665E-A5FB-816B-4587-74901D3A3260}"/>
              </a:ext>
            </a:extLst>
          </p:cNvPr>
          <p:cNvSpPr/>
          <p:nvPr/>
        </p:nvSpPr>
        <p:spPr>
          <a:xfrm>
            <a:off x="2214563" y="3643313"/>
            <a:ext cx="500062" cy="36988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Titre 1">
            <a:extLst>
              <a:ext uri="{FF2B5EF4-FFF2-40B4-BE49-F238E27FC236}">
                <a16:creationId xmlns:a16="http://schemas.microsoft.com/office/drawing/2014/main" id="{DB359077-727C-7B97-6BE3-2AA462560CDD}"/>
              </a:ext>
            </a:extLst>
          </p:cNvPr>
          <p:cNvPicPr>
            <a:picLocks noGrp="1" noChangeArrowheads="1"/>
          </p:cNvPicPr>
          <p:nvPr>
            <p:ph type="ctrTitle"/>
          </p:nvPr>
        </p:nvPicPr>
        <p:blipFill>
          <a:blip r:embed="rId2">
            <a:extLst>
              <a:ext uri="{28A0092B-C50C-407E-A947-70E740481C1C}">
                <a14:useLocalDpi xmlns:a14="http://schemas.microsoft.com/office/drawing/2010/main" val="0"/>
              </a:ext>
            </a:extLst>
          </a:blip>
          <a:srcRect/>
          <a:stretch>
            <a:fillRect/>
          </a:stretch>
        </p:blipFill>
        <p:spPr>
          <a:xfrm>
            <a:off x="1993900" y="342900"/>
            <a:ext cx="4864100" cy="1638300"/>
          </a:xfrm>
        </p:spPr>
      </p:pic>
      <p:sp>
        <p:nvSpPr>
          <p:cNvPr id="3" name="Sous-titre 2">
            <a:extLst>
              <a:ext uri="{FF2B5EF4-FFF2-40B4-BE49-F238E27FC236}">
                <a16:creationId xmlns:a16="http://schemas.microsoft.com/office/drawing/2014/main" id="{A1489DF4-844F-9E8C-E531-B865D8B36C18}"/>
              </a:ext>
            </a:extLst>
          </p:cNvPr>
          <p:cNvSpPr>
            <a:spLocks noGrp="1"/>
          </p:cNvSpPr>
          <p:nvPr>
            <p:ph type="subTitle" idx="1"/>
          </p:nvPr>
        </p:nvSpPr>
        <p:spPr>
          <a:xfrm>
            <a:off x="3878263" y="3141663"/>
            <a:ext cx="1414462" cy="1752600"/>
          </a:xfrm>
          <a:ln w="57150">
            <a:solidFill>
              <a:srgbClr val="33CC33"/>
            </a:solidFill>
          </a:ln>
        </p:spPr>
        <p:txBody>
          <a:bodyPr>
            <a:normAutofit fontScale="85000" lnSpcReduction="10000"/>
          </a:bodyPr>
          <a:lstStyle/>
          <a:p>
            <a:pPr algn="ctr">
              <a:buFont typeface="Wingdings 2" panose="05020102010507070707" pitchFamily="18" charset="2"/>
              <a:buNone/>
              <a:defRPr/>
            </a:pPr>
            <a:r>
              <a:rPr lang="fr-FR" sz="4000" b="1" dirty="0">
                <a:solidFill>
                  <a:srgbClr val="250DB3"/>
                </a:solidFill>
              </a:rPr>
              <a:t> </a:t>
            </a:r>
            <a:r>
              <a:rPr lang="fr-FR" sz="4000" b="1" dirty="0">
                <a:solidFill>
                  <a:srgbClr val="FFFF00"/>
                </a:solidFill>
              </a:rPr>
              <a:t>2015</a:t>
            </a:r>
          </a:p>
          <a:p>
            <a:pPr algn="ctr">
              <a:buFont typeface="Wingdings 2" panose="05020102010507070707" pitchFamily="18" charset="2"/>
              <a:buNone/>
              <a:defRPr/>
            </a:pPr>
            <a:r>
              <a:rPr lang="fr-FR" sz="3100" b="1" dirty="0">
                <a:solidFill>
                  <a:srgbClr val="00B0F0"/>
                </a:solidFill>
              </a:rPr>
              <a:t>Humide</a:t>
            </a:r>
          </a:p>
          <a:p>
            <a:pPr algn="ctr">
              <a:buFont typeface="Wingdings 2" panose="05020102010507070707" pitchFamily="18" charset="2"/>
              <a:buNone/>
              <a:defRPr/>
            </a:pPr>
            <a:r>
              <a:rPr lang="fr-FR" sz="4000" b="1" dirty="0">
                <a:solidFill>
                  <a:srgbClr val="FFFF00"/>
                </a:solidFill>
              </a:rPr>
              <a:t>4712</a:t>
            </a:r>
          </a:p>
        </p:txBody>
      </p:sp>
      <p:sp>
        <p:nvSpPr>
          <p:cNvPr id="71683" name="ZoneTexte 5">
            <a:extLst>
              <a:ext uri="{FF2B5EF4-FFF2-40B4-BE49-F238E27FC236}">
                <a16:creationId xmlns:a16="http://schemas.microsoft.com/office/drawing/2014/main" id="{D7BCBCD7-2C20-3A29-9821-6F6BE6999B95}"/>
              </a:ext>
            </a:extLst>
          </p:cNvPr>
          <p:cNvSpPr txBox="1">
            <a:spLocks noChangeArrowheads="1"/>
          </p:cNvSpPr>
          <p:nvPr/>
        </p:nvSpPr>
        <p:spPr bwMode="auto">
          <a:xfrm>
            <a:off x="107950" y="2071688"/>
            <a:ext cx="9001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b="1"/>
              <a:t>Le 19/02/2015 (Chèvre de Bois)……………...Le 8/2/2016 (Singe de Feu)</a:t>
            </a:r>
            <a:endParaRPr lang="fr-FR" altLang="fr-FR" sz="2000"/>
          </a:p>
        </p:txBody>
      </p:sp>
      <p:cxnSp>
        <p:nvCxnSpPr>
          <p:cNvPr id="10" name="Connecteur droit avec flèche 9">
            <a:extLst>
              <a:ext uri="{FF2B5EF4-FFF2-40B4-BE49-F238E27FC236}">
                <a16:creationId xmlns:a16="http://schemas.microsoft.com/office/drawing/2014/main" id="{046C4032-4A81-1E72-05BE-77A8517AAA77}"/>
              </a:ext>
            </a:extLst>
          </p:cNvPr>
          <p:cNvCxnSpPr/>
          <p:nvPr/>
        </p:nvCxnSpPr>
        <p:spPr>
          <a:xfrm flipH="1">
            <a:off x="1249363" y="1341438"/>
            <a:ext cx="1587" cy="7302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A5456F86-74CC-C919-5063-8FD77ED09996}"/>
              </a:ext>
            </a:extLst>
          </p:cNvPr>
          <p:cNvCxnSpPr/>
          <p:nvPr/>
        </p:nvCxnSpPr>
        <p:spPr>
          <a:xfrm flipH="1">
            <a:off x="7572375" y="1428750"/>
            <a:ext cx="0" cy="64293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1686" name="ZoneTexte 17">
            <a:extLst>
              <a:ext uri="{FF2B5EF4-FFF2-40B4-BE49-F238E27FC236}">
                <a16:creationId xmlns:a16="http://schemas.microsoft.com/office/drawing/2014/main" id="{D93F2266-E76D-89D1-0151-6243D1A92463}"/>
              </a:ext>
            </a:extLst>
          </p:cNvPr>
          <p:cNvSpPr txBox="1">
            <a:spLocks noChangeArrowheads="1"/>
          </p:cNvSpPr>
          <p:nvPr/>
        </p:nvSpPr>
        <p:spPr bwMode="auto">
          <a:xfrm>
            <a:off x="0" y="6027738"/>
            <a:ext cx="19081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400"/>
              <a:t>.              </a:t>
            </a:r>
          </a:p>
        </p:txBody>
      </p:sp>
      <p:sp>
        <p:nvSpPr>
          <p:cNvPr id="71687" name="ZoneTexte 3">
            <a:extLst>
              <a:ext uri="{FF2B5EF4-FFF2-40B4-BE49-F238E27FC236}">
                <a16:creationId xmlns:a16="http://schemas.microsoft.com/office/drawing/2014/main" id="{0C5FA2EB-255C-B469-D0C4-4A5F6663320F}"/>
              </a:ext>
            </a:extLst>
          </p:cNvPr>
          <p:cNvSpPr txBox="1">
            <a:spLocks noChangeArrowheads="1"/>
          </p:cNvSpPr>
          <p:nvPr/>
        </p:nvSpPr>
        <p:spPr bwMode="auto">
          <a:xfrm>
            <a:off x="60325" y="374650"/>
            <a:ext cx="23050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600" b="1"/>
              <a:t>Yi Wei</a:t>
            </a:r>
          </a:p>
          <a:p>
            <a:pPr algn="ctr" eaLnBrk="1" hangingPunct="1">
              <a:spcBef>
                <a:spcPct val="0"/>
              </a:spcBef>
              <a:buClrTx/>
              <a:buSzTx/>
              <a:buFontTx/>
              <a:buNone/>
            </a:pPr>
            <a:r>
              <a:rPr lang="fr-FR" altLang="fr-FR" sz="2400" b="1"/>
              <a:t>Tai Yin</a:t>
            </a:r>
          </a:p>
        </p:txBody>
      </p:sp>
      <p:pic>
        <p:nvPicPr>
          <p:cNvPr id="71688" name="Image 8">
            <a:extLst>
              <a:ext uri="{FF2B5EF4-FFF2-40B4-BE49-F238E27FC236}">
                <a16:creationId xmlns:a16="http://schemas.microsoft.com/office/drawing/2014/main" id="{A24331CB-00AC-C7C9-84DF-BD18FDA07A1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325" y="2468563"/>
            <a:ext cx="3767138" cy="376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9" name="Image 11">
            <a:extLst>
              <a:ext uri="{FF2B5EF4-FFF2-40B4-BE49-F238E27FC236}">
                <a16:creationId xmlns:a16="http://schemas.microsoft.com/office/drawing/2014/main" id="{F31CF58F-DBAC-C9F8-0A4C-2CBFD01F03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5661025"/>
            <a:ext cx="371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0" name="Image 9">
            <a:extLst>
              <a:ext uri="{FF2B5EF4-FFF2-40B4-BE49-F238E27FC236}">
                <a16:creationId xmlns:a16="http://schemas.microsoft.com/office/drawing/2014/main" id="{8DAF7A7E-58FE-71F0-185C-0340CAD093A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57813" y="2444750"/>
            <a:ext cx="3751262" cy="375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1" name="ZoneTexte 3">
            <a:extLst>
              <a:ext uri="{FF2B5EF4-FFF2-40B4-BE49-F238E27FC236}">
                <a16:creationId xmlns:a16="http://schemas.microsoft.com/office/drawing/2014/main" id="{F9A342CD-2B3D-5F57-68BA-15DB10D882EC}"/>
              </a:ext>
            </a:extLst>
          </p:cNvPr>
          <p:cNvSpPr txBox="1">
            <a:spLocks noChangeArrowheads="1"/>
          </p:cNvSpPr>
          <p:nvPr/>
        </p:nvSpPr>
        <p:spPr bwMode="auto">
          <a:xfrm>
            <a:off x="6372225" y="374650"/>
            <a:ext cx="252095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3600" b="1"/>
              <a:t>Bing Shen</a:t>
            </a:r>
          </a:p>
          <a:p>
            <a:pPr algn="ctr" eaLnBrk="1" hangingPunct="1"/>
            <a:r>
              <a:rPr lang="fr-FR" altLang="fr-FR" sz="2400" b="1"/>
              <a:t>Shao Yang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Titre 1">
            <a:extLst>
              <a:ext uri="{FF2B5EF4-FFF2-40B4-BE49-F238E27FC236}">
                <a16:creationId xmlns:a16="http://schemas.microsoft.com/office/drawing/2014/main" id="{98019BCA-BBC3-4F0A-4FAE-D9DCD3DEE855}"/>
              </a:ext>
            </a:extLst>
          </p:cNvPr>
          <p:cNvPicPr>
            <a:picLocks noGrp="1" noChangeArrowheads="1"/>
          </p:cNvPicPr>
          <p:nvPr>
            <p:ph type="ctrTitle"/>
          </p:nvPr>
        </p:nvPicPr>
        <p:blipFill>
          <a:blip r:embed="rId2">
            <a:extLst>
              <a:ext uri="{28A0092B-C50C-407E-A947-70E740481C1C}">
                <a14:useLocalDpi xmlns:a14="http://schemas.microsoft.com/office/drawing/2010/main" val="0"/>
              </a:ext>
            </a:extLst>
          </a:blip>
          <a:srcRect/>
          <a:stretch>
            <a:fillRect/>
          </a:stretch>
        </p:blipFill>
        <p:spPr>
          <a:xfrm>
            <a:off x="1993900" y="342900"/>
            <a:ext cx="4864100" cy="1638300"/>
          </a:xfrm>
        </p:spPr>
      </p:pic>
      <p:sp>
        <p:nvSpPr>
          <p:cNvPr id="3" name="Sous-titre 2">
            <a:extLst>
              <a:ext uri="{FF2B5EF4-FFF2-40B4-BE49-F238E27FC236}">
                <a16:creationId xmlns:a16="http://schemas.microsoft.com/office/drawing/2014/main" id="{0ABB4912-1C9F-C882-EA03-60F2FF029898}"/>
              </a:ext>
            </a:extLst>
          </p:cNvPr>
          <p:cNvSpPr>
            <a:spLocks noGrp="1"/>
          </p:cNvSpPr>
          <p:nvPr>
            <p:ph type="subTitle" idx="1"/>
          </p:nvPr>
        </p:nvSpPr>
        <p:spPr>
          <a:xfrm>
            <a:off x="3878263" y="3141663"/>
            <a:ext cx="1414462" cy="1752600"/>
          </a:xfrm>
          <a:ln w="57150">
            <a:solidFill>
              <a:srgbClr val="33CC33"/>
            </a:solidFill>
          </a:ln>
        </p:spPr>
        <p:txBody>
          <a:bodyPr>
            <a:normAutofit fontScale="92500" lnSpcReduction="10000"/>
          </a:bodyPr>
          <a:lstStyle/>
          <a:p>
            <a:pPr algn="ctr">
              <a:buFont typeface="Wingdings 2" panose="05020102010507070707" pitchFamily="18" charset="2"/>
              <a:buNone/>
              <a:defRPr/>
            </a:pPr>
            <a:r>
              <a:rPr lang="fr-FR" sz="4000" b="1" dirty="0">
                <a:solidFill>
                  <a:srgbClr val="250DB3"/>
                </a:solidFill>
              </a:rPr>
              <a:t> </a:t>
            </a:r>
            <a:r>
              <a:rPr lang="fr-FR" sz="4000" b="1" dirty="0">
                <a:solidFill>
                  <a:srgbClr val="FFFF00"/>
                </a:solidFill>
              </a:rPr>
              <a:t>2016</a:t>
            </a:r>
          </a:p>
          <a:p>
            <a:pPr algn="ctr">
              <a:buFont typeface="Wingdings 2" panose="05020102010507070707" pitchFamily="18" charset="2"/>
              <a:buNone/>
              <a:defRPr/>
            </a:pPr>
            <a:r>
              <a:rPr lang="fr-FR" sz="3100" b="1" dirty="0">
                <a:solidFill>
                  <a:srgbClr val="00B0F0"/>
                </a:solidFill>
              </a:rPr>
              <a:t>FEU</a:t>
            </a:r>
          </a:p>
          <a:p>
            <a:pPr algn="ctr">
              <a:buFont typeface="Wingdings 2" panose="05020102010507070707" pitchFamily="18" charset="2"/>
              <a:buNone/>
              <a:defRPr/>
            </a:pPr>
            <a:r>
              <a:rPr lang="fr-FR" sz="4000" b="1" dirty="0">
                <a:solidFill>
                  <a:srgbClr val="FFFF00"/>
                </a:solidFill>
              </a:rPr>
              <a:t>4713</a:t>
            </a:r>
          </a:p>
        </p:txBody>
      </p:sp>
      <p:sp>
        <p:nvSpPr>
          <p:cNvPr id="72707" name="ZoneTexte 5">
            <a:extLst>
              <a:ext uri="{FF2B5EF4-FFF2-40B4-BE49-F238E27FC236}">
                <a16:creationId xmlns:a16="http://schemas.microsoft.com/office/drawing/2014/main" id="{3334C614-35AD-CA6A-0860-AE94FEEB4E21}"/>
              </a:ext>
            </a:extLst>
          </p:cNvPr>
          <p:cNvSpPr txBox="1">
            <a:spLocks noChangeArrowheads="1"/>
          </p:cNvSpPr>
          <p:nvPr/>
        </p:nvSpPr>
        <p:spPr bwMode="auto">
          <a:xfrm>
            <a:off x="107950" y="2071688"/>
            <a:ext cx="9001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b="1"/>
              <a:t>Le 8/2/2016 (Singe de Feu) ……………………. Le 28/1/2017 (Coq de Feu)</a:t>
            </a:r>
            <a:endParaRPr lang="fr-FR" altLang="fr-FR" sz="2000"/>
          </a:p>
        </p:txBody>
      </p:sp>
      <p:cxnSp>
        <p:nvCxnSpPr>
          <p:cNvPr id="10" name="Connecteur droit avec flèche 9">
            <a:extLst>
              <a:ext uri="{FF2B5EF4-FFF2-40B4-BE49-F238E27FC236}">
                <a16:creationId xmlns:a16="http://schemas.microsoft.com/office/drawing/2014/main" id="{A0A4426E-4149-8167-2586-A72DD9152015}"/>
              </a:ext>
            </a:extLst>
          </p:cNvPr>
          <p:cNvCxnSpPr/>
          <p:nvPr/>
        </p:nvCxnSpPr>
        <p:spPr>
          <a:xfrm flipH="1">
            <a:off x="1249363" y="1341438"/>
            <a:ext cx="1587" cy="7302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AB4E21BA-29AF-9235-5C43-C5EF8027CA67}"/>
              </a:ext>
            </a:extLst>
          </p:cNvPr>
          <p:cNvCxnSpPr/>
          <p:nvPr/>
        </p:nvCxnSpPr>
        <p:spPr>
          <a:xfrm flipH="1">
            <a:off x="7572375" y="1428750"/>
            <a:ext cx="0" cy="64293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2710" name="ZoneTexte 17">
            <a:extLst>
              <a:ext uri="{FF2B5EF4-FFF2-40B4-BE49-F238E27FC236}">
                <a16:creationId xmlns:a16="http://schemas.microsoft.com/office/drawing/2014/main" id="{95657E5E-11F7-4205-C5E8-0957EFE0F00E}"/>
              </a:ext>
            </a:extLst>
          </p:cNvPr>
          <p:cNvSpPr txBox="1">
            <a:spLocks noChangeArrowheads="1"/>
          </p:cNvSpPr>
          <p:nvPr/>
        </p:nvSpPr>
        <p:spPr bwMode="auto">
          <a:xfrm>
            <a:off x="0" y="6027738"/>
            <a:ext cx="19081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400"/>
              <a:t>.              </a:t>
            </a:r>
          </a:p>
        </p:txBody>
      </p:sp>
      <p:sp>
        <p:nvSpPr>
          <p:cNvPr id="72711" name="ZoneTexte 3">
            <a:extLst>
              <a:ext uri="{FF2B5EF4-FFF2-40B4-BE49-F238E27FC236}">
                <a16:creationId xmlns:a16="http://schemas.microsoft.com/office/drawing/2014/main" id="{D7D47CA9-C15A-3CE6-8F38-DE6E71274445}"/>
              </a:ext>
            </a:extLst>
          </p:cNvPr>
          <p:cNvSpPr txBox="1">
            <a:spLocks noChangeArrowheads="1"/>
          </p:cNvSpPr>
          <p:nvPr/>
        </p:nvSpPr>
        <p:spPr bwMode="auto">
          <a:xfrm>
            <a:off x="6419850" y="393700"/>
            <a:ext cx="23050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600" b="1"/>
              <a:t>Ding You</a:t>
            </a:r>
          </a:p>
          <a:p>
            <a:pPr algn="ctr" eaLnBrk="1" hangingPunct="1">
              <a:spcBef>
                <a:spcPct val="0"/>
              </a:spcBef>
              <a:buClrTx/>
              <a:buSzTx/>
              <a:buFontTx/>
              <a:buNone/>
            </a:pPr>
            <a:r>
              <a:rPr lang="fr-FR" altLang="fr-FR" sz="2400" b="1"/>
              <a:t>Yang Ming</a:t>
            </a:r>
          </a:p>
        </p:txBody>
      </p:sp>
      <p:pic>
        <p:nvPicPr>
          <p:cNvPr id="72712" name="Image 11">
            <a:extLst>
              <a:ext uri="{FF2B5EF4-FFF2-40B4-BE49-F238E27FC236}">
                <a16:creationId xmlns:a16="http://schemas.microsoft.com/office/drawing/2014/main" id="{006DD82F-B0BD-D82D-BD2B-D8D70AF487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5661025"/>
            <a:ext cx="371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3" name="Image 9">
            <a:extLst>
              <a:ext uri="{FF2B5EF4-FFF2-40B4-BE49-F238E27FC236}">
                <a16:creationId xmlns:a16="http://schemas.microsoft.com/office/drawing/2014/main" id="{DDEC340F-0F88-4498-263D-D1E5DB06688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325" y="2636838"/>
            <a:ext cx="3751263" cy="375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4" name="ZoneTexte 3">
            <a:extLst>
              <a:ext uri="{FF2B5EF4-FFF2-40B4-BE49-F238E27FC236}">
                <a16:creationId xmlns:a16="http://schemas.microsoft.com/office/drawing/2014/main" id="{338CC9A6-45FE-D37E-8AA3-2257A9A2B4C0}"/>
              </a:ext>
            </a:extLst>
          </p:cNvPr>
          <p:cNvSpPr txBox="1">
            <a:spLocks noChangeArrowheads="1"/>
          </p:cNvSpPr>
          <p:nvPr/>
        </p:nvSpPr>
        <p:spPr bwMode="auto">
          <a:xfrm>
            <a:off x="42863" y="327025"/>
            <a:ext cx="252095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3600" b="1"/>
              <a:t>Bing Shen</a:t>
            </a:r>
          </a:p>
          <a:p>
            <a:pPr algn="ctr" eaLnBrk="1" hangingPunct="1"/>
            <a:r>
              <a:rPr lang="fr-FR" altLang="fr-FR" sz="2400" b="1"/>
              <a:t>Shao Yang</a:t>
            </a:r>
          </a:p>
        </p:txBody>
      </p:sp>
      <p:pic>
        <p:nvPicPr>
          <p:cNvPr id="72715" name="Image 10">
            <a:extLst>
              <a:ext uri="{FF2B5EF4-FFF2-40B4-BE49-F238E27FC236}">
                <a16:creationId xmlns:a16="http://schemas.microsoft.com/office/drawing/2014/main" id="{F9D2287D-1904-AAF1-5CC2-B63BB8B6EE2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83213" y="2670175"/>
            <a:ext cx="3717925"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Titre 1">
            <a:extLst>
              <a:ext uri="{FF2B5EF4-FFF2-40B4-BE49-F238E27FC236}">
                <a16:creationId xmlns:a16="http://schemas.microsoft.com/office/drawing/2014/main" id="{7A830E04-B60A-8611-0C2F-E9C82027CA44}"/>
              </a:ext>
            </a:extLst>
          </p:cNvPr>
          <p:cNvPicPr>
            <a:picLocks noGrp="1" noChangeArrowheads="1"/>
          </p:cNvPicPr>
          <p:nvPr>
            <p:ph type="ctrTitle"/>
          </p:nvPr>
        </p:nvPicPr>
        <p:blipFill>
          <a:blip r:embed="rId2">
            <a:extLst>
              <a:ext uri="{28A0092B-C50C-407E-A947-70E740481C1C}">
                <a14:useLocalDpi xmlns:a14="http://schemas.microsoft.com/office/drawing/2010/main" val="0"/>
              </a:ext>
            </a:extLst>
          </a:blip>
          <a:srcRect/>
          <a:stretch>
            <a:fillRect/>
          </a:stretch>
        </p:blipFill>
        <p:spPr>
          <a:xfrm>
            <a:off x="1993900" y="342900"/>
            <a:ext cx="4864100" cy="1638300"/>
          </a:xfrm>
        </p:spPr>
      </p:pic>
      <p:sp>
        <p:nvSpPr>
          <p:cNvPr id="3" name="Sous-titre 2">
            <a:extLst>
              <a:ext uri="{FF2B5EF4-FFF2-40B4-BE49-F238E27FC236}">
                <a16:creationId xmlns:a16="http://schemas.microsoft.com/office/drawing/2014/main" id="{EA3DC7B3-8DAF-7DCA-D6E6-09F5A95A94F6}"/>
              </a:ext>
            </a:extLst>
          </p:cNvPr>
          <p:cNvSpPr>
            <a:spLocks noGrp="1"/>
          </p:cNvSpPr>
          <p:nvPr>
            <p:ph type="subTitle" idx="1"/>
          </p:nvPr>
        </p:nvSpPr>
        <p:spPr>
          <a:xfrm>
            <a:off x="3878263" y="3141663"/>
            <a:ext cx="1414462" cy="1752600"/>
          </a:xfrm>
          <a:ln w="57150">
            <a:solidFill>
              <a:srgbClr val="33CC33"/>
            </a:solidFill>
          </a:ln>
        </p:spPr>
        <p:txBody>
          <a:bodyPr>
            <a:normAutofit fontScale="92500" lnSpcReduction="10000"/>
          </a:bodyPr>
          <a:lstStyle/>
          <a:p>
            <a:pPr algn="ctr">
              <a:buFont typeface="Wingdings 2" panose="05020102010507070707" pitchFamily="18" charset="2"/>
              <a:buNone/>
              <a:defRPr/>
            </a:pPr>
            <a:r>
              <a:rPr lang="fr-FR" sz="4000" b="1" dirty="0">
                <a:solidFill>
                  <a:srgbClr val="250DB3"/>
                </a:solidFill>
              </a:rPr>
              <a:t> </a:t>
            </a:r>
            <a:r>
              <a:rPr lang="fr-FR" sz="4000" b="1" dirty="0">
                <a:solidFill>
                  <a:srgbClr val="FFFF00"/>
                </a:solidFill>
              </a:rPr>
              <a:t>2017</a:t>
            </a:r>
          </a:p>
          <a:p>
            <a:pPr algn="ctr">
              <a:buFont typeface="Wingdings 2" panose="05020102010507070707" pitchFamily="18" charset="2"/>
              <a:buNone/>
              <a:defRPr/>
            </a:pPr>
            <a:r>
              <a:rPr lang="fr-FR" sz="3100" b="1" dirty="0">
                <a:solidFill>
                  <a:srgbClr val="00B0F0"/>
                </a:solidFill>
              </a:rPr>
              <a:t>SEC</a:t>
            </a:r>
          </a:p>
          <a:p>
            <a:pPr algn="ctr">
              <a:buFont typeface="Wingdings 2" panose="05020102010507070707" pitchFamily="18" charset="2"/>
              <a:buNone/>
              <a:defRPr/>
            </a:pPr>
            <a:r>
              <a:rPr lang="fr-FR" sz="4000" b="1" dirty="0">
                <a:solidFill>
                  <a:srgbClr val="FFFF00"/>
                </a:solidFill>
              </a:rPr>
              <a:t>4714</a:t>
            </a:r>
          </a:p>
        </p:txBody>
      </p:sp>
      <p:sp>
        <p:nvSpPr>
          <p:cNvPr id="73731" name="ZoneTexte 5">
            <a:extLst>
              <a:ext uri="{FF2B5EF4-FFF2-40B4-BE49-F238E27FC236}">
                <a16:creationId xmlns:a16="http://schemas.microsoft.com/office/drawing/2014/main" id="{2B665D4F-C6DB-5118-D8AE-C8FCF9359A43}"/>
              </a:ext>
            </a:extLst>
          </p:cNvPr>
          <p:cNvSpPr txBox="1">
            <a:spLocks noChangeArrowheads="1"/>
          </p:cNvSpPr>
          <p:nvPr/>
        </p:nvSpPr>
        <p:spPr bwMode="auto">
          <a:xfrm>
            <a:off x="107950" y="2071688"/>
            <a:ext cx="9001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b="1"/>
              <a:t>Le 28/1/2017 (Coq de Feu)…………………….Le 16/2/2018 (Chien de Terre)</a:t>
            </a:r>
            <a:endParaRPr lang="fr-FR" altLang="fr-FR" sz="2000"/>
          </a:p>
        </p:txBody>
      </p:sp>
      <p:cxnSp>
        <p:nvCxnSpPr>
          <p:cNvPr id="10" name="Connecteur droit avec flèche 9">
            <a:extLst>
              <a:ext uri="{FF2B5EF4-FFF2-40B4-BE49-F238E27FC236}">
                <a16:creationId xmlns:a16="http://schemas.microsoft.com/office/drawing/2014/main" id="{3572F98B-DAF3-6E9F-1CAC-2B8C166377C8}"/>
              </a:ext>
            </a:extLst>
          </p:cNvPr>
          <p:cNvCxnSpPr/>
          <p:nvPr/>
        </p:nvCxnSpPr>
        <p:spPr>
          <a:xfrm flipH="1">
            <a:off x="1249363" y="1341438"/>
            <a:ext cx="1587" cy="7302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262A5266-D059-19F0-799B-5B3CB3B59893}"/>
              </a:ext>
            </a:extLst>
          </p:cNvPr>
          <p:cNvCxnSpPr/>
          <p:nvPr/>
        </p:nvCxnSpPr>
        <p:spPr>
          <a:xfrm flipH="1">
            <a:off x="7572375" y="1428750"/>
            <a:ext cx="0" cy="64293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3734" name="ZoneTexte 17">
            <a:extLst>
              <a:ext uri="{FF2B5EF4-FFF2-40B4-BE49-F238E27FC236}">
                <a16:creationId xmlns:a16="http://schemas.microsoft.com/office/drawing/2014/main" id="{A5953C65-6729-38C2-5559-06447CB9B36E}"/>
              </a:ext>
            </a:extLst>
          </p:cNvPr>
          <p:cNvSpPr txBox="1">
            <a:spLocks noChangeArrowheads="1"/>
          </p:cNvSpPr>
          <p:nvPr/>
        </p:nvSpPr>
        <p:spPr bwMode="auto">
          <a:xfrm>
            <a:off x="0" y="6027738"/>
            <a:ext cx="19081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400"/>
              <a:t>.              </a:t>
            </a:r>
          </a:p>
        </p:txBody>
      </p:sp>
      <p:sp>
        <p:nvSpPr>
          <p:cNvPr id="73735" name="ZoneTexte 3">
            <a:extLst>
              <a:ext uri="{FF2B5EF4-FFF2-40B4-BE49-F238E27FC236}">
                <a16:creationId xmlns:a16="http://schemas.microsoft.com/office/drawing/2014/main" id="{3949DF90-8ABC-DE39-E292-4A15F5A4C876}"/>
              </a:ext>
            </a:extLst>
          </p:cNvPr>
          <p:cNvSpPr txBox="1">
            <a:spLocks noChangeArrowheads="1"/>
          </p:cNvSpPr>
          <p:nvPr/>
        </p:nvSpPr>
        <p:spPr bwMode="auto">
          <a:xfrm>
            <a:off x="179388" y="361950"/>
            <a:ext cx="23050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600" b="1"/>
              <a:t>Ding You</a:t>
            </a:r>
          </a:p>
          <a:p>
            <a:pPr algn="ctr" eaLnBrk="1" hangingPunct="1">
              <a:spcBef>
                <a:spcPct val="0"/>
              </a:spcBef>
              <a:buClrTx/>
              <a:buSzTx/>
              <a:buFontTx/>
              <a:buNone/>
            </a:pPr>
            <a:r>
              <a:rPr lang="fr-FR" altLang="fr-FR" sz="2400" b="1"/>
              <a:t>Yang Ming</a:t>
            </a:r>
          </a:p>
        </p:txBody>
      </p:sp>
      <p:pic>
        <p:nvPicPr>
          <p:cNvPr id="73736" name="Image 11">
            <a:extLst>
              <a:ext uri="{FF2B5EF4-FFF2-40B4-BE49-F238E27FC236}">
                <a16:creationId xmlns:a16="http://schemas.microsoft.com/office/drawing/2014/main" id="{BE98D6DA-1CEA-BF66-5BE1-75C582726C4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5661025"/>
            <a:ext cx="371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7" name="Image 10">
            <a:extLst>
              <a:ext uri="{FF2B5EF4-FFF2-40B4-BE49-F238E27FC236}">
                <a16:creationId xmlns:a16="http://schemas.microsoft.com/office/drawing/2014/main" id="{FF622FA5-16A2-5795-A1FC-8841FE72EE4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800" y="2636838"/>
            <a:ext cx="3717925"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8" name="Picture 13">
            <a:extLst>
              <a:ext uri="{FF2B5EF4-FFF2-40B4-BE49-F238E27FC236}">
                <a16:creationId xmlns:a16="http://schemas.microsoft.com/office/drawing/2014/main" id="{FAD9AEB8-5808-DC26-E0BA-BCCB1A5260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1150" y="2628900"/>
            <a:ext cx="3724275" cy="372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9" name="ZoneTexte 3">
            <a:extLst>
              <a:ext uri="{FF2B5EF4-FFF2-40B4-BE49-F238E27FC236}">
                <a16:creationId xmlns:a16="http://schemas.microsoft.com/office/drawing/2014/main" id="{2D847F3A-6D87-A76F-9C19-EA2B405E5228}"/>
              </a:ext>
            </a:extLst>
          </p:cNvPr>
          <p:cNvSpPr txBox="1">
            <a:spLocks noChangeArrowheads="1"/>
          </p:cNvSpPr>
          <p:nvPr/>
        </p:nvSpPr>
        <p:spPr bwMode="auto">
          <a:xfrm>
            <a:off x="6249988" y="381000"/>
            <a:ext cx="273685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3600" b="1"/>
              <a:t>Wu-Wu(Xu)</a:t>
            </a:r>
          </a:p>
          <a:p>
            <a:pPr algn="ctr" eaLnBrk="1" hangingPunct="1"/>
            <a:r>
              <a:rPr lang="fr-FR" altLang="fr-FR" sz="2400" b="1"/>
              <a:t>Tai Yang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Titre 1">
            <a:extLst>
              <a:ext uri="{FF2B5EF4-FFF2-40B4-BE49-F238E27FC236}">
                <a16:creationId xmlns:a16="http://schemas.microsoft.com/office/drawing/2014/main" id="{75C3AADE-E73B-00ED-CDC0-6D6CD0A614CE}"/>
              </a:ext>
            </a:extLst>
          </p:cNvPr>
          <p:cNvPicPr>
            <a:picLocks noGrp="1" noChangeArrowheads="1"/>
          </p:cNvPicPr>
          <p:nvPr>
            <p:ph type="ctrTitle"/>
          </p:nvPr>
        </p:nvPicPr>
        <p:blipFill>
          <a:blip r:embed="rId2">
            <a:extLst>
              <a:ext uri="{28A0092B-C50C-407E-A947-70E740481C1C}">
                <a14:useLocalDpi xmlns:a14="http://schemas.microsoft.com/office/drawing/2010/main" val="0"/>
              </a:ext>
            </a:extLst>
          </a:blip>
          <a:srcRect/>
          <a:stretch>
            <a:fillRect/>
          </a:stretch>
        </p:blipFill>
        <p:spPr>
          <a:xfrm>
            <a:off x="1993900" y="342900"/>
            <a:ext cx="4864100" cy="1638300"/>
          </a:xfrm>
        </p:spPr>
      </p:pic>
      <p:sp>
        <p:nvSpPr>
          <p:cNvPr id="3" name="Sous-titre 2">
            <a:extLst>
              <a:ext uri="{FF2B5EF4-FFF2-40B4-BE49-F238E27FC236}">
                <a16:creationId xmlns:a16="http://schemas.microsoft.com/office/drawing/2014/main" id="{054ADE69-85E6-BD0A-C57B-7584AA4F142C}"/>
              </a:ext>
            </a:extLst>
          </p:cNvPr>
          <p:cNvSpPr>
            <a:spLocks noGrp="1"/>
          </p:cNvSpPr>
          <p:nvPr>
            <p:ph type="subTitle" idx="1"/>
          </p:nvPr>
        </p:nvSpPr>
        <p:spPr>
          <a:xfrm>
            <a:off x="3878263" y="3141663"/>
            <a:ext cx="1414462" cy="1752600"/>
          </a:xfrm>
          <a:ln w="57150">
            <a:solidFill>
              <a:srgbClr val="33CC33"/>
            </a:solidFill>
          </a:ln>
        </p:spPr>
        <p:txBody>
          <a:bodyPr>
            <a:normAutofit fontScale="92500" lnSpcReduction="10000"/>
          </a:bodyPr>
          <a:lstStyle/>
          <a:p>
            <a:pPr algn="ctr">
              <a:buFont typeface="Wingdings 2" panose="05020102010507070707" pitchFamily="18" charset="2"/>
              <a:buNone/>
              <a:defRPr/>
            </a:pPr>
            <a:r>
              <a:rPr lang="fr-FR" sz="4000" b="1" dirty="0">
                <a:solidFill>
                  <a:srgbClr val="250DB3"/>
                </a:solidFill>
              </a:rPr>
              <a:t> </a:t>
            </a:r>
            <a:r>
              <a:rPr lang="fr-FR" sz="4000" b="1" dirty="0">
                <a:solidFill>
                  <a:srgbClr val="FFFF00"/>
                </a:solidFill>
              </a:rPr>
              <a:t>2018</a:t>
            </a:r>
          </a:p>
          <a:p>
            <a:pPr algn="ctr">
              <a:buFont typeface="Wingdings 2" panose="05020102010507070707" pitchFamily="18" charset="2"/>
              <a:buNone/>
              <a:defRPr/>
            </a:pPr>
            <a:r>
              <a:rPr lang="fr-FR" sz="3100" b="1" dirty="0">
                <a:solidFill>
                  <a:srgbClr val="00B0F0"/>
                </a:solidFill>
              </a:rPr>
              <a:t>Froid</a:t>
            </a:r>
          </a:p>
          <a:p>
            <a:pPr algn="ctr">
              <a:buFont typeface="Wingdings 2" panose="05020102010507070707" pitchFamily="18" charset="2"/>
              <a:buNone/>
              <a:defRPr/>
            </a:pPr>
            <a:r>
              <a:rPr lang="fr-FR" sz="4000" b="1" dirty="0">
                <a:solidFill>
                  <a:srgbClr val="FFFF00"/>
                </a:solidFill>
              </a:rPr>
              <a:t>4715</a:t>
            </a:r>
          </a:p>
        </p:txBody>
      </p:sp>
      <p:sp>
        <p:nvSpPr>
          <p:cNvPr id="74755" name="ZoneTexte 5">
            <a:extLst>
              <a:ext uri="{FF2B5EF4-FFF2-40B4-BE49-F238E27FC236}">
                <a16:creationId xmlns:a16="http://schemas.microsoft.com/office/drawing/2014/main" id="{F3FF32F3-97F3-0039-CF54-B4FB272E8077}"/>
              </a:ext>
            </a:extLst>
          </p:cNvPr>
          <p:cNvSpPr txBox="1">
            <a:spLocks noChangeArrowheads="1"/>
          </p:cNvSpPr>
          <p:nvPr/>
        </p:nvSpPr>
        <p:spPr bwMode="auto">
          <a:xfrm>
            <a:off x="107950" y="2071688"/>
            <a:ext cx="9001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b="1"/>
              <a:t>Le  (16/2/2018 Chien de Terre)………………Le (5/2/2019 Cochon de Terre)</a:t>
            </a:r>
            <a:endParaRPr lang="fr-FR" altLang="fr-FR" sz="2000"/>
          </a:p>
        </p:txBody>
      </p:sp>
      <p:cxnSp>
        <p:nvCxnSpPr>
          <p:cNvPr id="10" name="Connecteur droit avec flèche 9">
            <a:extLst>
              <a:ext uri="{FF2B5EF4-FFF2-40B4-BE49-F238E27FC236}">
                <a16:creationId xmlns:a16="http://schemas.microsoft.com/office/drawing/2014/main" id="{397CCEE8-25D3-A778-B746-82A0E7B68AB5}"/>
              </a:ext>
            </a:extLst>
          </p:cNvPr>
          <p:cNvCxnSpPr/>
          <p:nvPr/>
        </p:nvCxnSpPr>
        <p:spPr>
          <a:xfrm flipH="1">
            <a:off x="1249363" y="1341438"/>
            <a:ext cx="1587" cy="7302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E0450E6A-F174-5433-28C2-3937D5065831}"/>
              </a:ext>
            </a:extLst>
          </p:cNvPr>
          <p:cNvCxnSpPr/>
          <p:nvPr/>
        </p:nvCxnSpPr>
        <p:spPr>
          <a:xfrm flipH="1">
            <a:off x="7572375" y="1428750"/>
            <a:ext cx="0" cy="64293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4758" name="ZoneTexte 17">
            <a:extLst>
              <a:ext uri="{FF2B5EF4-FFF2-40B4-BE49-F238E27FC236}">
                <a16:creationId xmlns:a16="http://schemas.microsoft.com/office/drawing/2014/main" id="{79C525E5-7849-C977-EB72-952E86CE4799}"/>
              </a:ext>
            </a:extLst>
          </p:cNvPr>
          <p:cNvSpPr txBox="1">
            <a:spLocks noChangeArrowheads="1"/>
          </p:cNvSpPr>
          <p:nvPr/>
        </p:nvSpPr>
        <p:spPr bwMode="auto">
          <a:xfrm>
            <a:off x="0" y="6027738"/>
            <a:ext cx="19081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400"/>
              <a:t>.              </a:t>
            </a:r>
          </a:p>
        </p:txBody>
      </p:sp>
      <p:sp>
        <p:nvSpPr>
          <p:cNvPr id="74759" name="ZoneTexte 3">
            <a:extLst>
              <a:ext uri="{FF2B5EF4-FFF2-40B4-BE49-F238E27FC236}">
                <a16:creationId xmlns:a16="http://schemas.microsoft.com/office/drawing/2014/main" id="{A8D410DE-B2C6-A1FB-BB94-265F846C04F7}"/>
              </a:ext>
            </a:extLst>
          </p:cNvPr>
          <p:cNvSpPr txBox="1">
            <a:spLocks noChangeArrowheads="1"/>
          </p:cNvSpPr>
          <p:nvPr/>
        </p:nvSpPr>
        <p:spPr bwMode="auto">
          <a:xfrm>
            <a:off x="6419850" y="196850"/>
            <a:ext cx="23050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600" b="1"/>
              <a:t>Ji Hai</a:t>
            </a:r>
          </a:p>
          <a:p>
            <a:pPr algn="ctr" eaLnBrk="1" hangingPunct="1">
              <a:spcBef>
                <a:spcPct val="0"/>
              </a:spcBef>
              <a:buClrTx/>
              <a:buSzTx/>
              <a:buFontTx/>
              <a:buNone/>
            </a:pPr>
            <a:r>
              <a:rPr lang="fr-FR" altLang="fr-FR" sz="3600" b="1"/>
              <a:t>Jué Yin</a:t>
            </a:r>
          </a:p>
        </p:txBody>
      </p:sp>
      <p:pic>
        <p:nvPicPr>
          <p:cNvPr id="74760" name="Image 11">
            <a:extLst>
              <a:ext uri="{FF2B5EF4-FFF2-40B4-BE49-F238E27FC236}">
                <a16:creationId xmlns:a16="http://schemas.microsoft.com/office/drawing/2014/main" id="{71D2688C-A46D-0CE1-3483-9710086C2E4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5661025"/>
            <a:ext cx="371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1" name="Picture 13">
            <a:extLst>
              <a:ext uri="{FF2B5EF4-FFF2-40B4-BE49-F238E27FC236}">
                <a16:creationId xmlns:a16="http://schemas.microsoft.com/office/drawing/2014/main" id="{56D22E74-0496-60E4-217B-3EBF0A445F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 y="2690813"/>
            <a:ext cx="3724275" cy="372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62" name="ZoneTexte 3">
            <a:extLst>
              <a:ext uri="{FF2B5EF4-FFF2-40B4-BE49-F238E27FC236}">
                <a16:creationId xmlns:a16="http://schemas.microsoft.com/office/drawing/2014/main" id="{DFDB858F-63B4-505E-F35E-D5A3D305A917}"/>
              </a:ext>
            </a:extLst>
          </p:cNvPr>
          <p:cNvSpPr txBox="1">
            <a:spLocks noChangeArrowheads="1"/>
          </p:cNvSpPr>
          <p:nvPr/>
        </p:nvSpPr>
        <p:spPr bwMode="auto">
          <a:xfrm>
            <a:off x="17463" y="230188"/>
            <a:ext cx="273685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3600" b="1"/>
              <a:t>Wu-Wu(Xu)</a:t>
            </a:r>
          </a:p>
          <a:p>
            <a:pPr algn="ctr" eaLnBrk="1" hangingPunct="1"/>
            <a:r>
              <a:rPr lang="fr-FR" altLang="fr-FR" sz="3600" b="1"/>
              <a:t>Tai Yang </a:t>
            </a:r>
          </a:p>
          <a:p>
            <a:pPr algn="ctr" eaLnBrk="1" hangingPunct="1"/>
            <a:endParaRPr lang="fr-FR" altLang="fr-FR" sz="3600" b="1"/>
          </a:p>
        </p:txBody>
      </p:sp>
      <p:pic>
        <p:nvPicPr>
          <p:cNvPr id="74763" name="Image 11">
            <a:extLst>
              <a:ext uri="{FF2B5EF4-FFF2-40B4-BE49-F238E27FC236}">
                <a16:creationId xmlns:a16="http://schemas.microsoft.com/office/drawing/2014/main" id="{E4274A11-1BED-DADD-40EC-2C1C8CD8FB5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8763" y="2705100"/>
            <a:ext cx="3648075"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Titre 1">
            <a:extLst>
              <a:ext uri="{FF2B5EF4-FFF2-40B4-BE49-F238E27FC236}">
                <a16:creationId xmlns:a16="http://schemas.microsoft.com/office/drawing/2014/main" id="{CC5F0D32-BD5E-C2BD-409F-0ACC7C30F7C6}"/>
              </a:ext>
            </a:extLst>
          </p:cNvPr>
          <p:cNvPicPr>
            <a:picLocks noGrp="1" noChangeArrowheads="1"/>
          </p:cNvPicPr>
          <p:nvPr>
            <p:ph type="ctrTitle"/>
          </p:nvPr>
        </p:nvPicPr>
        <p:blipFill>
          <a:blip r:embed="rId2">
            <a:extLst>
              <a:ext uri="{28A0092B-C50C-407E-A947-70E740481C1C}">
                <a14:useLocalDpi xmlns:a14="http://schemas.microsoft.com/office/drawing/2010/main" val="0"/>
              </a:ext>
            </a:extLst>
          </a:blip>
          <a:srcRect/>
          <a:stretch>
            <a:fillRect/>
          </a:stretch>
        </p:blipFill>
        <p:spPr>
          <a:xfrm>
            <a:off x="1993900" y="342900"/>
            <a:ext cx="4864100" cy="1638300"/>
          </a:xfrm>
        </p:spPr>
      </p:pic>
      <p:sp>
        <p:nvSpPr>
          <p:cNvPr id="3" name="Sous-titre 2">
            <a:extLst>
              <a:ext uri="{FF2B5EF4-FFF2-40B4-BE49-F238E27FC236}">
                <a16:creationId xmlns:a16="http://schemas.microsoft.com/office/drawing/2014/main" id="{9F6B25A2-4836-1092-29C3-5980E46714FC}"/>
              </a:ext>
            </a:extLst>
          </p:cNvPr>
          <p:cNvSpPr>
            <a:spLocks noGrp="1"/>
          </p:cNvSpPr>
          <p:nvPr>
            <p:ph type="subTitle" idx="1"/>
          </p:nvPr>
        </p:nvSpPr>
        <p:spPr>
          <a:xfrm>
            <a:off x="3878263" y="3141663"/>
            <a:ext cx="1414462" cy="1752600"/>
          </a:xfrm>
          <a:ln w="57150">
            <a:solidFill>
              <a:srgbClr val="33CC33"/>
            </a:solidFill>
          </a:ln>
        </p:spPr>
        <p:txBody>
          <a:bodyPr>
            <a:normAutofit fontScale="92500" lnSpcReduction="10000"/>
          </a:bodyPr>
          <a:lstStyle/>
          <a:p>
            <a:pPr algn="ctr">
              <a:buFont typeface="Wingdings 2" panose="05020102010507070707" pitchFamily="18" charset="2"/>
              <a:buNone/>
              <a:defRPr/>
            </a:pPr>
            <a:r>
              <a:rPr lang="fr-FR" sz="4000" b="1" dirty="0">
                <a:solidFill>
                  <a:srgbClr val="250DB3"/>
                </a:solidFill>
              </a:rPr>
              <a:t> </a:t>
            </a:r>
            <a:r>
              <a:rPr lang="fr-FR" sz="4000" b="1" dirty="0">
                <a:solidFill>
                  <a:srgbClr val="FFFF00"/>
                </a:solidFill>
              </a:rPr>
              <a:t>2019</a:t>
            </a:r>
          </a:p>
          <a:p>
            <a:pPr algn="ctr">
              <a:buFont typeface="Wingdings 2" panose="05020102010507070707" pitchFamily="18" charset="2"/>
              <a:buNone/>
              <a:defRPr/>
            </a:pPr>
            <a:r>
              <a:rPr lang="fr-FR" sz="3100" b="1" dirty="0">
                <a:solidFill>
                  <a:srgbClr val="00B0F0"/>
                </a:solidFill>
              </a:rPr>
              <a:t>Vent</a:t>
            </a:r>
          </a:p>
          <a:p>
            <a:pPr algn="ctr">
              <a:buFont typeface="Wingdings 2" panose="05020102010507070707" pitchFamily="18" charset="2"/>
              <a:buNone/>
              <a:defRPr/>
            </a:pPr>
            <a:r>
              <a:rPr lang="fr-FR" sz="4000" b="1" dirty="0">
                <a:solidFill>
                  <a:srgbClr val="FFFF00"/>
                </a:solidFill>
              </a:rPr>
              <a:t>4716</a:t>
            </a:r>
          </a:p>
        </p:txBody>
      </p:sp>
      <p:sp>
        <p:nvSpPr>
          <p:cNvPr id="75779" name="ZoneTexte 5">
            <a:extLst>
              <a:ext uri="{FF2B5EF4-FFF2-40B4-BE49-F238E27FC236}">
                <a16:creationId xmlns:a16="http://schemas.microsoft.com/office/drawing/2014/main" id="{2589D30A-E6E1-747D-B352-731FB69C6A0C}"/>
              </a:ext>
            </a:extLst>
          </p:cNvPr>
          <p:cNvSpPr txBox="1">
            <a:spLocks noChangeArrowheads="1"/>
          </p:cNvSpPr>
          <p:nvPr/>
        </p:nvSpPr>
        <p:spPr bwMode="auto">
          <a:xfrm>
            <a:off x="107950" y="2071688"/>
            <a:ext cx="9001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b="1"/>
              <a:t>Le  (5/2/2019 Cochon de Terre)………………Le (25/1/2020 Rat de Métal)</a:t>
            </a:r>
            <a:endParaRPr lang="fr-FR" altLang="fr-FR" sz="2000"/>
          </a:p>
        </p:txBody>
      </p:sp>
      <p:cxnSp>
        <p:nvCxnSpPr>
          <p:cNvPr id="10" name="Connecteur droit avec flèche 9">
            <a:extLst>
              <a:ext uri="{FF2B5EF4-FFF2-40B4-BE49-F238E27FC236}">
                <a16:creationId xmlns:a16="http://schemas.microsoft.com/office/drawing/2014/main" id="{E8AC2DA3-28D8-F675-AE7A-0409DF1A8D49}"/>
              </a:ext>
            </a:extLst>
          </p:cNvPr>
          <p:cNvCxnSpPr/>
          <p:nvPr/>
        </p:nvCxnSpPr>
        <p:spPr>
          <a:xfrm flipH="1">
            <a:off x="1249363" y="1341438"/>
            <a:ext cx="1587" cy="7302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04954FCF-D02E-DA2C-5792-33BD1365F2A8}"/>
              </a:ext>
            </a:extLst>
          </p:cNvPr>
          <p:cNvCxnSpPr/>
          <p:nvPr/>
        </p:nvCxnSpPr>
        <p:spPr>
          <a:xfrm flipH="1">
            <a:off x="7572375" y="1428750"/>
            <a:ext cx="0" cy="64293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5782" name="ZoneTexte 17">
            <a:extLst>
              <a:ext uri="{FF2B5EF4-FFF2-40B4-BE49-F238E27FC236}">
                <a16:creationId xmlns:a16="http://schemas.microsoft.com/office/drawing/2014/main" id="{A3B5652B-1FD6-EA6D-FCDC-CF3E08B0DE00}"/>
              </a:ext>
            </a:extLst>
          </p:cNvPr>
          <p:cNvSpPr txBox="1">
            <a:spLocks noChangeArrowheads="1"/>
          </p:cNvSpPr>
          <p:nvPr/>
        </p:nvSpPr>
        <p:spPr bwMode="auto">
          <a:xfrm>
            <a:off x="0" y="6027738"/>
            <a:ext cx="19081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400"/>
              <a:t>.              </a:t>
            </a:r>
          </a:p>
        </p:txBody>
      </p:sp>
      <p:sp>
        <p:nvSpPr>
          <p:cNvPr id="75783" name="ZoneTexte 3">
            <a:extLst>
              <a:ext uri="{FF2B5EF4-FFF2-40B4-BE49-F238E27FC236}">
                <a16:creationId xmlns:a16="http://schemas.microsoft.com/office/drawing/2014/main" id="{EEAFBE57-270F-F499-F0AF-9F9606F3035D}"/>
              </a:ext>
            </a:extLst>
          </p:cNvPr>
          <p:cNvSpPr txBox="1">
            <a:spLocks noChangeArrowheads="1"/>
          </p:cNvSpPr>
          <p:nvPr/>
        </p:nvSpPr>
        <p:spPr bwMode="auto">
          <a:xfrm>
            <a:off x="50800" y="225425"/>
            <a:ext cx="23050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600" b="1"/>
              <a:t>Ji Hai</a:t>
            </a:r>
          </a:p>
          <a:p>
            <a:pPr algn="ctr" eaLnBrk="1" hangingPunct="1">
              <a:spcBef>
                <a:spcPct val="0"/>
              </a:spcBef>
              <a:buClrTx/>
              <a:buSzTx/>
              <a:buFontTx/>
              <a:buNone/>
            </a:pPr>
            <a:r>
              <a:rPr lang="fr-FR" altLang="fr-FR" sz="3600" b="1"/>
              <a:t>Jué Yin</a:t>
            </a:r>
          </a:p>
        </p:txBody>
      </p:sp>
      <p:pic>
        <p:nvPicPr>
          <p:cNvPr id="75784" name="Image 11">
            <a:extLst>
              <a:ext uri="{FF2B5EF4-FFF2-40B4-BE49-F238E27FC236}">
                <a16:creationId xmlns:a16="http://schemas.microsoft.com/office/drawing/2014/main" id="{EBE149C2-D54A-545E-C97D-BB508D9EF7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5661025"/>
            <a:ext cx="371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5" name="ZoneTexte 3">
            <a:extLst>
              <a:ext uri="{FF2B5EF4-FFF2-40B4-BE49-F238E27FC236}">
                <a16:creationId xmlns:a16="http://schemas.microsoft.com/office/drawing/2014/main" id="{DABB798F-2C61-3841-7A95-523CF97DBFAC}"/>
              </a:ext>
            </a:extLst>
          </p:cNvPr>
          <p:cNvSpPr txBox="1">
            <a:spLocks noChangeArrowheads="1"/>
          </p:cNvSpPr>
          <p:nvPr/>
        </p:nvSpPr>
        <p:spPr bwMode="auto">
          <a:xfrm>
            <a:off x="6203950" y="231775"/>
            <a:ext cx="27368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3600" b="1"/>
              <a:t>Geng Zi</a:t>
            </a:r>
          </a:p>
          <a:p>
            <a:pPr algn="ctr" eaLnBrk="1" hangingPunct="1"/>
            <a:r>
              <a:rPr lang="fr-FR" altLang="fr-FR" sz="3600" b="1"/>
              <a:t>Shao Yin</a:t>
            </a:r>
          </a:p>
          <a:p>
            <a:pPr algn="ctr" eaLnBrk="1" hangingPunct="1"/>
            <a:endParaRPr lang="fr-FR" altLang="fr-FR" sz="3600" b="1"/>
          </a:p>
        </p:txBody>
      </p:sp>
      <p:pic>
        <p:nvPicPr>
          <p:cNvPr id="75786" name="Image 11">
            <a:extLst>
              <a:ext uri="{FF2B5EF4-FFF2-40B4-BE49-F238E27FC236}">
                <a16:creationId xmlns:a16="http://schemas.microsoft.com/office/drawing/2014/main" id="{31969FFD-AAD7-EBF2-6B4F-74B19587CCB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800" y="2673350"/>
            <a:ext cx="3648075"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7" name="Image 1">
            <a:extLst>
              <a:ext uri="{FF2B5EF4-FFF2-40B4-BE49-F238E27FC236}">
                <a16:creationId xmlns:a16="http://schemas.microsoft.com/office/drawing/2014/main" id="{F309B8D5-5B21-A19B-A3BF-9D002BCEBEB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72113" y="2717800"/>
            <a:ext cx="3648075"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1" name="Titre 1">
            <a:extLst>
              <a:ext uri="{FF2B5EF4-FFF2-40B4-BE49-F238E27FC236}">
                <a16:creationId xmlns:a16="http://schemas.microsoft.com/office/drawing/2014/main" id="{D33DB68F-7B50-CB61-2C05-D50EF62585CB}"/>
              </a:ext>
            </a:extLst>
          </p:cNvPr>
          <p:cNvPicPr>
            <a:picLocks noGrp="1" noChangeArrowheads="1"/>
          </p:cNvPicPr>
          <p:nvPr>
            <p:ph type="ctrTitle"/>
          </p:nvPr>
        </p:nvPicPr>
        <p:blipFill>
          <a:blip r:embed="rId2">
            <a:extLst>
              <a:ext uri="{28A0092B-C50C-407E-A947-70E740481C1C}">
                <a14:useLocalDpi xmlns:a14="http://schemas.microsoft.com/office/drawing/2010/main" val="0"/>
              </a:ext>
            </a:extLst>
          </a:blip>
          <a:srcRect/>
          <a:stretch>
            <a:fillRect/>
          </a:stretch>
        </p:blipFill>
        <p:spPr>
          <a:xfrm>
            <a:off x="2492375" y="241300"/>
            <a:ext cx="3648075" cy="1228725"/>
          </a:xfrm>
        </p:spPr>
      </p:pic>
      <p:sp>
        <p:nvSpPr>
          <p:cNvPr id="3" name="Sous-titre 2">
            <a:extLst>
              <a:ext uri="{FF2B5EF4-FFF2-40B4-BE49-F238E27FC236}">
                <a16:creationId xmlns:a16="http://schemas.microsoft.com/office/drawing/2014/main" id="{94F39206-CB75-B99D-E8EB-E045258F640A}"/>
              </a:ext>
            </a:extLst>
          </p:cNvPr>
          <p:cNvSpPr>
            <a:spLocks noGrp="1"/>
          </p:cNvSpPr>
          <p:nvPr>
            <p:ph type="subTitle" idx="1"/>
          </p:nvPr>
        </p:nvSpPr>
        <p:spPr>
          <a:xfrm>
            <a:off x="3851275" y="3249613"/>
            <a:ext cx="1441450" cy="1314450"/>
          </a:xfrm>
          <a:ln w="57150">
            <a:solidFill>
              <a:srgbClr val="33CC33"/>
            </a:solidFill>
          </a:ln>
        </p:spPr>
        <p:txBody>
          <a:bodyPr>
            <a:normAutofit lnSpcReduction="10000"/>
          </a:bodyPr>
          <a:lstStyle/>
          <a:p>
            <a:pPr algn="ctr">
              <a:buFont typeface="Wingdings 2" panose="05020102010507070707" pitchFamily="18" charset="2"/>
              <a:buNone/>
              <a:defRPr/>
            </a:pPr>
            <a:r>
              <a:rPr lang="fr-FR" sz="3000" b="1" dirty="0"/>
              <a:t> 2020</a:t>
            </a:r>
          </a:p>
          <a:p>
            <a:pPr algn="ctr">
              <a:buFont typeface="Wingdings 2" panose="05020102010507070707" pitchFamily="18" charset="2"/>
              <a:buNone/>
              <a:defRPr/>
            </a:pPr>
            <a:r>
              <a:rPr lang="fr-FR" sz="2100" b="1" u="sng" dirty="0">
                <a:solidFill>
                  <a:srgbClr val="FF0000"/>
                </a:solidFill>
              </a:rPr>
              <a:t>CHALEUR</a:t>
            </a:r>
          </a:p>
          <a:p>
            <a:pPr algn="ctr">
              <a:buFont typeface="Wingdings 2" panose="05020102010507070707" pitchFamily="18" charset="2"/>
              <a:buNone/>
              <a:defRPr/>
            </a:pPr>
            <a:r>
              <a:rPr lang="fr-FR" sz="3000" b="1" dirty="0"/>
              <a:t>4717</a:t>
            </a:r>
          </a:p>
        </p:txBody>
      </p:sp>
      <p:sp>
        <p:nvSpPr>
          <p:cNvPr id="76803" name="ZoneTexte 5">
            <a:extLst>
              <a:ext uri="{FF2B5EF4-FFF2-40B4-BE49-F238E27FC236}">
                <a16:creationId xmlns:a16="http://schemas.microsoft.com/office/drawing/2014/main" id="{018C74F1-FAE2-C157-54F7-7813B78C73B3}"/>
              </a:ext>
            </a:extLst>
          </p:cNvPr>
          <p:cNvSpPr txBox="1">
            <a:spLocks noChangeArrowheads="1"/>
          </p:cNvSpPr>
          <p:nvPr/>
        </p:nvSpPr>
        <p:spPr bwMode="auto">
          <a:xfrm>
            <a:off x="119063" y="1930400"/>
            <a:ext cx="9024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b="1"/>
              <a:t>Le (25/1/2020 Rat de Métal+)…………………Le (12/2/2021 Bœuf de Métal-)</a:t>
            </a:r>
            <a:endParaRPr lang="fr-FR" altLang="fr-FR" sz="2000"/>
          </a:p>
        </p:txBody>
      </p:sp>
      <p:cxnSp>
        <p:nvCxnSpPr>
          <p:cNvPr id="10" name="Connecteur droit avec flèche 9">
            <a:extLst>
              <a:ext uri="{FF2B5EF4-FFF2-40B4-BE49-F238E27FC236}">
                <a16:creationId xmlns:a16="http://schemas.microsoft.com/office/drawing/2014/main" id="{E416D4CC-A5F5-86A3-C4F2-CA00C52EDD64}"/>
              </a:ext>
            </a:extLst>
          </p:cNvPr>
          <p:cNvCxnSpPr/>
          <p:nvPr/>
        </p:nvCxnSpPr>
        <p:spPr>
          <a:xfrm flipH="1">
            <a:off x="1333500" y="1454150"/>
            <a:ext cx="1588" cy="5476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91AE9DDF-EAA5-5B1B-DF6D-B0B21107BA5D}"/>
              </a:ext>
            </a:extLst>
          </p:cNvPr>
          <p:cNvCxnSpPr/>
          <p:nvPr/>
        </p:nvCxnSpPr>
        <p:spPr>
          <a:xfrm flipH="1">
            <a:off x="7092950" y="1454150"/>
            <a:ext cx="0" cy="4826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6806" name="ZoneTexte 17">
            <a:extLst>
              <a:ext uri="{FF2B5EF4-FFF2-40B4-BE49-F238E27FC236}">
                <a16:creationId xmlns:a16="http://schemas.microsoft.com/office/drawing/2014/main" id="{515ADC65-3750-531F-CB04-2E946140FCD0}"/>
              </a:ext>
            </a:extLst>
          </p:cNvPr>
          <p:cNvSpPr txBox="1">
            <a:spLocks noChangeArrowheads="1"/>
          </p:cNvSpPr>
          <p:nvPr/>
        </p:nvSpPr>
        <p:spPr bwMode="auto">
          <a:xfrm>
            <a:off x="1143000" y="5378450"/>
            <a:ext cx="1431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1800"/>
              <a:t>.              </a:t>
            </a:r>
          </a:p>
        </p:txBody>
      </p:sp>
      <p:pic>
        <p:nvPicPr>
          <p:cNvPr id="76807" name="Image 11">
            <a:extLst>
              <a:ext uri="{FF2B5EF4-FFF2-40B4-BE49-F238E27FC236}">
                <a16:creationId xmlns:a16="http://schemas.microsoft.com/office/drawing/2014/main" id="{9B0DBAF5-55A0-BE60-72D5-FEDB92DD206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5103813"/>
            <a:ext cx="2794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8" name="ZoneTexte 3">
            <a:extLst>
              <a:ext uri="{FF2B5EF4-FFF2-40B4-BE49-F238E27FC236}">
                <a16:creationId xmlns:a16="http://schemas.microsoft.com/office/drawing/2014/main" id="{6A41D921-E99F-F52E-EB0F-4050BA2C1FCD}"/>
              </a:ext>
            </a:extLst>
          </p:cNvPr>
          <p:cNvSpPr txBox="1">
            <a:spLocks noChangeArrowheads="1"/>
          </p:cNvSpPr>
          <p:nvPr/>
        </p:nvSpPr>
        <p:spPr bwMode="auto">
          <a:xfrm>
            <a:off x="307975" y="338138"/>
            <a:ext cx="2052638"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2700" b="1"/>
              <a:t>Geng Zi</a:t>
            </a:r>
          </a:p>
          <a:p>
            <a:pPr algn="ctr" eaLnBrk="1" hangingPunct="1"/>
            <a:r>
              <a:rPr lang="fr-FR" altLang="fr-FR" sz="2700" b="1"/>
              <a:t>Shao Yin</a:t>
            </a:r>
          </a:p>
          <a:p>
            <a:pPr algn="ctr" eaLnBrk="1" hangingPunct="1"/>
            <a:endParaRPr lang="fr-FR" altLang="fr-FR" sz="2700" b="1"/>
          </a:p>
        </p:txBody>
      </p:sp>
      <p:pic>
        <p:nvPicPr>
          <p:cNvPr id="76809" name="Image 1">
            <a:extLst>
              <a:ext uri="{FF2B5EF4-FFF2-40B4-BE49-F238E27FC236}">
                <a16:creationId xmlns:a16="http://schemas.microsoft.com/office/drawing/2014/main" id="{B4E6FB95-8B4A-7595-4C3C-43971F2B0FD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950" y="2684463"/>
            <a:ext cx="3625850" cy="362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10" name="Image 2">
            <a:extLst>
              <a:ext uri="{FF2B5EF4-FFF2-40B4-BE49-F238E27FC236}">
                <a16:creationId xmlns:a16="http://schemas.microsoft.com/office/drawing/2014/main" id="{E9EC76B7-9D38-165F-8267-63F9D0626BC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94325" y="2684463"/>
            <a:ext cx="3625850" cy="362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1" name="ZoneTexte 1">
            <a:extLst>
              <a:ext uri="{FF2B5EF4-FFF2-40B4-BE49-F238E27FC236}">
                <a16:creationId xmlns:a16="http://schemas.microsoft.com/office/drawing/2014/main" id="{187D44A9-8FF6-FD31-BCB9-92A074C3486B}"/>
              </a:ext>
            </a:extLst>
          </p:cNvPr>
          <p:cNvSpPr txBox="1">
            <a:spLocks noChangeArrowheads="1"/>
          </p:cNvSpPr>
          <p:nvPr/>
        </p:nvSpPr>
        <p:spPr bwMode="auto">
          <a:xfrm>
            <a:off x="6178550" y="338138"/>
            <a:ext cx="205898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2700" b="1"/>
              <a:t>Xin Chou</a:t>
            </a:r>
          </a:p>
          <a:p>
            <a:pPr algn="ctr" eaLnBrk="1" hangingPunct="1"/>
            <a:r>
              <a:rPr lang="fr-FR" altLang="fr-FR" sz="2700" b="1"/>
              <a:t>Tai Yin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Titre 1">
            <a:extLst>
              <a:ext uri="{FF2B5EF4-FFF2-40B4-BE49-F238E27FC236}">
                <a16:creationId xmlns:a16="http://schemas.microsoft.com/office/drawing/2014/main" id="{DF7F764B-D0B0-5D43-8D82-C4097A6EA998}"/>
              </a:ext>
            </a:extLst>
          </p:cNvPr>
          <p:cNvPicPr>
            <a:picLocks noGrp="1" noChangeArrowheads="1"/>
          </p:cNvPicPr>
          <p:nvPr>
            <p:ph type="ctrTitle"/>
          </p:nvPr>
        </p:nvPicPr>
        <p:blipFill>
          <a:blip r:embed="rId2">
            <a:extLst>
              <a:ext uri="{28A0092B-C50C-407E-A947-70E740481C1C}">
                <a14:useLocalDpi xmlns:a14="http://schemas.microsoft.com/office/drawing/2010/main" val="0"/>
              </a:ext>
            </a:extLst>
          </a:blip>
          <a:srcRect/>
          <a:stretch>
            <a:fillRect/>
          </a:stretch>
        </p:blipFill>
        <p:spPr>
          <a:xfrm>
            <a:off x="2492375" y="241300"/>
            <a:ext cx="3648075" cy="1228725"/>
          </a:xfrm>
        </p:spPr>
      </p:pic>
      <p:sp>
        <p:nvSpPr>
          <p:cNvPr id="3" name="Sous-titre 2">
            <a:extLst>
              <a:ext uri="{FF2B5EF4-FFF2-40B4-BE49-F238E27FC236}">
                <a16:creationId xmlns:a16="http://schemas.microsoft.com/office/drawing/2014/main" id="{2E211024-D623-1934-9E3E-D7D98676E3A1}"/>
              </a:ext>
            </a:extLst>
          </p:cNvPr>
          <p:cNvSpPr>
            <a:spLocks noGrp="1"/>
          </p:cNvSpPr>
          <p:nvPr>
            <p:ph type="subTitle" idx="1"/>
          </p:nvPr>
        </p:nvSpPr>
        <p:spPr>
          <a:xfrm>
            <a:off x="3851275" y="3249613"/>
            <a:ext cx="1441450" cy="1314450"/>
          </a:xfrm>
          <a:ln w="57150">
            <a:solidFill>
              <a:srgbClr val="33CC33"/>
            </a:solidFill>
          </a:ln>
        </p:spPr>
        <p:txBody>
          <a:bodyPr>
            <a:normAutofit lnSpcReduction="10000"/>
          </a:bodyPr>
          <a:lstStyle/>
          <a:p>
            <a:pPr algn="ctr">
              <a:buFont typeface="Wingdings 2" panose="05020102010507070707" pitchFamily="18" charset="2"/>
              <a:buNone/>
              <a:defRPr/>
            </a:pPr>
            <a:r>
              <a:rPr lang="fr-FR" sz="3000" b="1" dirty="0"/>
              <a:t> 2021</a:t>
            </a:r>
          </a:p>
          <a:p>
            <a:pPr algn="ctr">
              <a:buFont typeface="Wingdings 2" panose="05020102010507070707" pitchFamily="18" charset="2"/>
              <a:buNone/>
              <a:defRPr/>
            </a:pPr>
            <a:r>
              <a:rPr lang="fr-FR" sz="2100" b="1" u="sng" dirty="0">
                <a:solidFill>
                  <a:srgbClr val="FF0000"/>
                </a:solidFill>
              </a:rPr>
              <a:t>Humidité</a:t>
            </a:r>
          </a:p>
          <a:p>
            <a:pPr algn="ctr">
              <a:buFont typeface="Wingdings 2" panose="05020102010507070707" pitchFamily="18" charset="2"/>
              <a:buNone/>
              <a:defRPr/>
            </a:pPr>
            <a:r>
              <a:rPr lang="fr-FR" sz="3000" b="1" dirty="0"/>
              <a:t>4718</a:t>
            </a:r>
          </a:p>
        </p:txBody>
      </p:sp>
      <p:sp>
        <p:nvSpPr>
          <p:cNvPr id="77827" name="ZoneTexte 5">
            <a:extLst>
              <a:ext uri="{FF2B5EF4-FFF2-40B4-BE49-F238E27FC236}">
                <a16:creationId xmlns:a16="http://schemas.microsoft.com/office/drawing/2014/main" id="{7E54F765-9502-5251-4756-FC2F7AB3CC04}"/>
              </a:ext>
            </a:extLst>
          </p:cNvPr>
          <p:cNvSpPr txBox="1">
            <a:spLocks noChangeArrowheads="1"/>
          </p:cNvSpPr>
          <p:nvPr/>
        </p:nvSpPr>
        <p:spPr bwMode="auto">
          <a:xfrm>
            <a:off x="119063" y="1930400"/>
            <a:ext cx="9024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b="1"/>
              <a:t>Le (12/2/2021 Buffle de Métal Yin)…………Le (1/2/2022 Tigre d’Eau Yang)</a:t>
            </a:r>
            <a:endParaRPr lang="fr-FR" altLang="fr-FR" sz="2000"/>
          </a:p>
        </p:txBody>
      </p:sp>
      <p:cxnSp>
        <p:nvCxnSpPr>
          <p:cNvPr id="10" name="Connecteur droit avec flèche 9">
            <a:extLst>
              <a:ext uri="{FF2B5EF4-FFF2-40B4-BE49-F238E27FC236}">
                <a16:creationId xmlns:a16="http://schemas.microsoft.com/office/drawing/2014/main" id="{4DB18DD4-6748-758F-3CB0-252BC70058E4}"/>
              </a:ext>
            </a:extLst>
          </p:cNvPr>
          <p:cNvCxnSpPr/>
          <p:nvPr/>
        </p:nvCxnSpPr>
        <p:spPr>
          <a:xfrm flipH="1">
            <a:off x="1333500" y="1454150"/>
            <a:ext cx="1588" cy="5476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2696CD41-5EFC-AFF6-C2B1-95153B1D7B67}"/>
              </a:ext>
            </a:extLst>
          </p:cNvPr>
          <p:cNvCxnSpPr/>
          <p:nvPr/>
        </p:nvCxnSpPr>
        <p:spPr>
          <a:xfrm flipH="1">
            <a:off x="7092950" y="1454150"/>
            <a:ext cx="0" cy="4826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7830" name="ZoneTexte 17">
            <a:extLst>
              <a:ext uri="{FF2B5EF4-FFF2-40B4-BE49-F238E27FC236}">
                <a16:creationId xmlns:a16="http://schemas.microsoft.com/office/drawing/2014/main" id="{3E33E47A-54D6-173A-7A7A-8344441CC5BF}"/>
              </a:ext>
            </a:extLst>
          </p:cNvPr>
          <p:cNvSpPr txBox="1">
            <a:spLocks noChangeArrowheads="1"/>
          </p:cNvSpPr>
          <p:nvPr/>
        </p:nvSpPr>
        <p:spPr bwMode="auto">
          <a:xfrm>
            <a:off x="1143000" y="5378450"/>
            <a:ext cx="1431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1800"/>
              <a:t>.              </a:t>
            </a:r>
          </a:p>
        </p:txBody>
      </p:sp>
      <p:pic>
        <p:nvPicPr>
          <p:cNvPr id="77831" name="Image 11">
            <a:extLst>
              <a:ext uri="{FF2B5EF4-FFF2-40B4-BE49-F238E27FC236}">
                <a16:creationId xmlns:a16="http://schemas.microsoft.com/office/drawing/2014/main" id="{B6AF154D-0648-4F28-3ECF-CEDB9A226B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5103813"/>
            <a:ext cx="2794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2" name="ZoneTexte 3">
            <a:extLst>
              <a:ext uri="{FF2B5EF4-FFF2-40B4-BE49-F238E27FC236}">
                <a16:creationId xmlns:a16="http://schemas.microsoft.com/office/drawing/2014/main" id="{7E1E7EE3-A1E2-B282-A780-88DAD11665A5}"/>
              </a:ext>
            </a:extLst>
          </p:cNvPr>
          <p:cNvSpPr txBox="1">
            <a:spLocks noChangeArrowheads="1"/>
          </p:cNvSpPr>
          <p:nvPr/>
        </p:nvSpPr>
        <p:spPr bwMode="auto">
          <a:xfrm>
            <a:off x="6065838" y="357188"/>
            <a:ext cx="2054225"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2700" b="1"/>
              <a:t>Ren Yin</a:t>
            </a:r>
          </a:p>
          <a:p>
            <a:pPr algn="ctr" eaLnBrk="1" hangingPunct="1"/>
            <a:r>
              <a:rPr lang="fr-FR" altLang="fr-FR" sz="2700" b="1"/>
              <a:t>Shao Yang</a:t>
            </a:r>
          </a:p>
          <a:p>
            <a:pPr algn="ctr" eaLnBrk="1" hangingPunct="1"/>
            <a:endParaRPr lang="fr-FR" altLang="fr-FR" sz="2700" b="1"/>
          </a:p>
        </p:txBody>
      </p:sp>
      <p:pic>
        <p:nvPicPr>
          <p:cNvPr id="77833" name="Image 2">
            <a:extLst>
              <a:ext uri="{FF2B5EF4-FFF2-40B4-BE49-F238E27FC236}">
                <a16:creationId xmlns:a16="http://schemas.microsoft.com/office/drawing/2014/main" id="{37189C55-533A-C733-8B0B-831657586E4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0650" y="2478088"/>
            <a:ext cx="3625850" cy="362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4" name="ZoneTexte 1">
            <a:extLst>
              <a:ext uri="{FF2B5EF4-FFF2-40B4-BE49-F238E27FC236}">
                <a16:creationId xmlns:a16="http://schemas.microsoft.com/office/drawing/2014/main" id="{9AFA0487-D8E4-6762-3A9A-699568288FBF}"/>
              </a:ext>
            </a:extLst>
          </p:cNvPr>
          <p:cNvSpPr txBox="1">
            <a:spLocks noChangeArrowheads="1"/>
          </p:cNvSpPr>
          <p:nvPr/>
        </p:nvSpPr>
        <p:spPr bwMode="auto">
          <a:xfrm>
            <a:off x="303213" y="393700"/>
            <a:ext cx="20605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2700" b="1"/>
              <a:t>Xin Chou</a:t>
            </a:r>
          </a:p>
          <a:p>
            <a:pPr algn="ctr" eaLnBrk="1" hangingPunct="1"/>
            <a:r>
              <a:rPr lang="fr-FR" altLang="fr-FR" sz="2700" b="1"/>
              <a:t>Tai Yin</a:t>
            </a:r>
          </a:p>
        </p:txBody>
      </p:sp>
      <p:pic>
        <p:nvPicPr>
          <p:cNvPr id="77835" name="Image 3">
            <a:extLst>
              <a:ext uri="{FF2B5EF4-FFF2-40B4-BE49-F238E27FC236}">
                <a16:creationId xmlns:a16="http://schemas.microsoft.com/office/drawing/2014/main" id="{BDB5A07D-BD86-F5A8-4E29-E839358BEEB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43538" y="2538413"/>
            <a:ext cx="3563937" cy="356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Titre 1">
            <a:extLst>
              <a:ext uri="{FF2B5EF4-FFF2-40B4-BE49-F238E27FC236}">
                <a16:creationId xmlns:a16="http://schemas.microsoft.com/office/drawing/2014/main" id="{CBF68090-2272-116D-05C1-EC621B0C0422}"/>
              </a:ext>
            </a:extLst>
          </p:cNvPr>
          <p:cNvPicPr>
            <a:picLocks noGrp="1" noChangeArrowheads="1"/>
          </p:cNvPicPr>
          <p:nvPr>
            <p:ph type="ctrTitle"/>
          </p:nvPr>
        </p:nvPicPr>
        <p:blipFill>
          <a:blip r:embed="rId2">
            <a:extLst>
              <a:ext uri="{28A0092B-C50C-407E-A947-70E740481C1C}">
                <a14:useLocalDpi xmlns:a14="http://schemas.microsoft.com/office/drawing/2010/main" val="0"/>
              </a:ext>
            </a:extLst>
          </a:blip>
          <a:srcRect/>
          <a:stretch>
            <a:fillRect/>
          </a:stretch>
        </p:blipFill>
        <p:spPr>
          <a:xfrm>
            <a:off x="2492375" y="241300"/>
            <a:ext cx="3648075" cy="1228725"/>
          </a:xfrm>
        </p:spPr>
      </p:pic>
      <p:sp>
        <p:nvSpPr>
          <p:cNvPr id="3" name="Sous-titre 2">
            <a:extLst>
              <a:ext uri="{FF2B5EF4-FFF2-40B4-BE49-F238E27FC236}">
                <a16:creationId xmlns:a16="http://schemas.microsoft.com/office/drawing/2014/main" id="{A3332746-99FF-EB34-05A5-D29CF8039E60}"/>
              </a:ext>
            </a:extLst>
          </p:cNvPr>
          <p:cNvSpPr>
            <a:spLocks noGrp="1"/>
          </p:cNvSpPr>
          <p:nvPr>
            <p:ph type="subTitle" idx="1"/>
          </p:nvPr>
        </p:nvSpPr>
        <p:spPr>
          <a:xfrm>
            <a:off x="3851275" y="3249613"/>
            <a:ext cx="1441450" cy="1314450"/>
          </a:xfrm>
          <a:ln w="57150">
            <a:solidFill>
              <a:srgbClr val="33CC33"/>
            </a:solidFill>
          </a:ln>
        </p:spPr>
        <p:txBody>
          <a:bodyPr>
            <a:normAutofit lnSpcReduction="10000"/>
          </a:bodyPr>
          <a:lstStyle/>
          <a:p>
            <a:pPr algn="ctr">
              <a:buFont typeface="Wingdings 2" panose="05020102010507070707" pitchFamily="18" charset="2"/>
              <a:buNone/>
              <a:defRPr/>
            </a:pPr>
            <a:r>
              <a:rPr lang="fr-FR" sz="3000" b="1" dirty="0"/>
              <a:t> 2022</a:t>
            </a:r>
          </a:p>
          <a:p>
            <a:pPr algn="ctr">
              <a:buFont typeface="Wingdings 2" panose="05020102010507070707" pitchFamily="18" charset="2"/>
              <a:buNone/>
              <a:defRPr/>
            </a:pPr>
            <a:r>
              <a:rPr lang="fr-FR" sz="2100" b="1" u="sng" dirty="0">
                <a:solidFill>
                  <a:srgbClr val="FF0000"/>
                </a:solidFill>
              </a:rPr>
              <a:t>Chaleur++</a:t>
            </a:r>
          </a:p>
          <a:p>
            <a:pPr algn="ctr">
              <a:buFont typeface="Wingdings 2" panose="05020102010507070707" pitchFamily="18" charset="2"/>
              <a:buNone/>
              <a:defRPr/>
            </a:pPr>
            <a:r>
              <a:rPr lang="fr-FR" sz="3000" b="1" dirty="0"/>
              <a:t>4719</a:t>
            </a:r>
          </a:p>
        </p:txBody>
      </p:sp>
      <p:sp>
        <p:nvSpPr>
          <p:cNvPr id="78851" name="ZoneTexte 5">
            <a:extLst>
              <a:ext uri="{FF2B5EF4-FFF2-40B4-BE49-F238E27FC236}">
                <a16:creationId xmlns:a16="http://schemas.microsoft.com/office/drawing/2014/main" id="{C758138D-D303-4D22-6ED7-0AEC3DC3C32E}"/>
              </a:ext>
            </a:extLst>
          </p:cNvPr>
          <p:cNvSpPr txBox="1">
            <a:spLocks noChangeArrowheads="1"/>
          </p:cNvSpPr>
          <p:nvPr/>
        </p:nvSpPr>
        <p:spPr bwMode="auto">
          <a:xfrm>
            <a:off x="119063" y="1930400"/>
            <a:ext cx="9024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b="1" dirty="0"/>
              <a:t>Le 1/2/2022 Tigre d’Eau Yang…….…………Le 22/01/2023 Lièvre d’Eau Yin</a:t>
            </a:r>
            <a:endParaRPr lang="fr-FR" altLang="fr-FR" sz="2000" dirty="0"/>
          </a:p>
        </p:txBody>
      </p:sp>
      <p:cxnSp>
        <p:nvCxnSpPr>
          <p:cNvPr id="10" name="Connecteur droit avec flèche 9">
            <a:extLst>
              <a:ext uri="{FF2B5EF4-FFF2-40B4-BE49-F238E27FC236}">
                <a16:creationId xmlns:a16="http://schemas.microsoft.com/office/drawing/2014/main" id="{757FB54A-0D6F-96A8-9BB6-450A67225280}"/>
              </a:ext>
            </a:extLst>
          </p:cNvPr>
          <p:cNvCxnSpPr/>
          <p:nvPr/>
        </p:nvCxnSpPr>
        <p:spPr>
          <a:xfrm flipH="1">
            <a:off x="1333500" y="1454150"/>
            <a:ext cx="1588" cy="5476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27602D84-68EE-9872-D7FC-ABBC45FA6591}"/>
              </a:ext>
            </a:extLst>
          </p:cNvPr>
          <p:cNvCxnSpPr/>
          <p:nvPr/>
        </p:nvCxnSpPr>
        <p:spPr>
          <a:xfrm flipH="1">
            <a:off x="7092950" y="1454150"/>
            <a:ext cx="0" cy="4826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8854" name="ZoneTexte 17">
            <a:extLst>
              <a:ext uri="{FF2B5EF4-FFF2-40B4-BE49-F238E27FC236}">
                <a16:creationId xmlns:a16="http://schemas.microsoft.com/office/drawing/2014/main" id="{605BF067-5C71-5304-F0FA-04BF5D03E120}"/>
              </a:ext>
            </a:extLst>
          </p:cNvPr>
          <p:cNvSpPr txBox="1">
            <a:spLocks noChangeArrowheads="1"/>
          </p:cNvSpPr>
          <p:nvPr/>
        </p:nvSpPr>
        <p:spPr bwMode="auto">
          <a:xfrm>
            <a:off x="1143000" y="5378450"/>
            <a:ext cx="1431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1800"/>
              <a:t>.              </a:t>
            </a:r>
          </a:p>
        </p:txBody>
      </p:sp>
      <p:pic>
        <p:nvPicPr>
          <p:cNvPr id="78855" name="Image 11">
            <a:extLst>
              <a:ext uri="{FF2B5EF4-FFF2-40B4-BE49-F238E27FC236}">
                <a16:creationId xmlns:a16="http://schemas.microsoft.com/office/drawing/2014/main" id="{5112F62F-42B5-7728-D57B-501179EAD21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5103813"/>
            <a:ext cx="2794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6" name="ZoneTexte 3">
            <a:extLst>
              <a:ext uri="{FF2B5EF4-FFF2-40B4-BE49-F238E27FC236}">
                <a16:creationId xmlns:a16="http://schemas.microsoft.com/office/drawing/2014/main" id="{B9D55417-167B-560B-28DF-7E3C09AE4082}"/>
              </a:ext>
            </a:extLst>
          </p:cNvPr>
          <p:cNvSpPr txBox="1">
            <a:spLocks noChangeArrowheads="1"/>
          </p:cNvSpPr>
          <p:nvPr/>
        </p:nvSpPr>
        <p:spPr bwMode="auto">
          <a:xfrm>
            <a:off x="306388" y="390525"/>
            <a:ext cx="2054225"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2700" b="1"/>
              <a:t>Ren Yin</a:t>
            </a:r>
          </a:p>
          <a:p>
            <a:pPr algn="ctr" eaLnBrk="1" hangingPunct="1"/>
            <a:r>
              <a:rPr lang="fr-FR" altLang="fr-FR" sz="2700" b="1"/>
              <a:t>Shao Yang</a:t>
            </a:r>
          </a:p>
          <a:p>
            <a:pPr algn="ctr" eaLnBrk="1" hangingPunct="1"/>
            <a:endParaRPr lang="fr-FR" altLang="fr-FR" sz="2700" b="1"/>
          </a:p>
        </p:txBody>
      </p:sp>
      <p:sp>
        <p:nvSpPr>
          <p:cNvPr id="78857" name="ZoneTexte 1">
            <a:extLst>
              <a:ext uri="{FF2B5EF4-FFF2-40B4-BE49-F238E27FC236}">
                <a16:creationId xmlns:a16="http://schemas.microsoft.com/office/drawing/2014/main" id="{42E46968-E5B4-9F33-7BAA-54382071BF93}"/>
              </a:ext>
            </a:extLst>
          </p:cNvPr>
          <p:cNvSpPr txBox="1">
            <a:spLocks noChangeArrowheads="1"/>
          </p:cNvSpPr>
          <p:nvPr/>
        </p:nvSpPr>
        <p:spPr bwMode="auto">
          <a:xfrm>
            <a:off x="6062663" y="315913"/>
            <a:ext cx="20605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2700" b="1"/>
              <a:t>Gui Mao</a:t>
            </a:r>
          </a:p>
          <a:p>
            <a:pPr algn="ctr" eaLnBrk="1" hangingPunct="1"/>
            <a:r>
              <a:rPr lang="fr-FR" altLang="fr-FR" sz="2700" b="1"/>
              <a:t>Yang Ming</a:t>
            </a:r>
          </a:p>
        </p:txBody>
      </p:sp>
      <p:pic>
        <p:nvPicPr>
          <p:cNvPr id="78858" name="Image 3">
            <a:extLst>
              <a:ext uri="{FF2B5EF4-FFF2-40B4-BE49-F238E27FC236}">
                <a16:creationId xmlns:a16="http://schemas.microsoft.com/office/drawing/2014/main" id="{C7E61632-589F-985D-814D-0425A8F15DC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9863" y="2806700"/>
            <a:ext cx="3563937" cy="356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9" name="Image 4">
            <a:extLst>
              <a:ext uri="{FF2B5EF4-FFF2-40B4-BE49-F238E27FC236}">
                <a16:creationId xmlns:a16="http://schemas.microsoft.com/office/drawing/2014/main" id="{6F596906-8C6E-618C-1B64-06CF0A68106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37188" y="2790825"/>
            <a:ext cx="3563937" cy="356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Titre 1">
            <a:extLst>
              <a:ext uri="{FF2B5EF4-FFF2-40B4-BE49-F238E27FC236}">
                <a16:creationId xmlns:a16="http://schemas.microsoft.com/office/drawing/2014/main" id="{CBF68090-2272-116D-05C1-EC621B0C0422}"/>
              </a:ext>
            </a:extLst>
          </p:cNvPr>
          <p:cNvPicPr>
            <a:picLocks noGrp="1" noChangeArrowheads="1"/>
          </p:cNvPicPr>
          <p:nvPr>
            <p:ph type="ctrTitle"/>
          </p:nvPr>
        </p:nvPicPr>
        <p:blipFill>
          <a:blip r:embed="rId2">
            <a:extLst>
              <a:ext uri="{28A0092B-C50C-407E-A947-70E740481C1C}">
                <a14:useLocalDpi xmlns:a14="http://schemas.microsoft.com/office/drawing/2010/main" val="0"/>
              </a:ext>
            </a:extLst>
          </a:blip>
          <a:srcRect/>
          <a:stretch>
            <a:fillRect/>
          </a:stretch>
        </p:blipFill>
        <p:spPr>
          <a:xfrm>
            <a:off x="2492375" y="241300"/>
            <a:ext cx="3648075" cy="1228725"/>
          </a:xfrm>
        </p:spPr>
      </p:pic>
      <p:sp>
        <p:nvSpPr>
          <p:cNvPr id="3" name="Sous-titre 2">
            <a:extLst>
              <a:ext uri="{FF2B5EF4-FFF2-40B4-BE49-F238E27FC236}">
                <a16:creationId xmlns:a16="http://schemas.microsoft.com/office/drawing/2014/main" id="{A3332746-99FF-EB34-05A5-D29CF8039E60}"/>
              </a:ext>
            </a:extLst>
          </p:cNvPr>
          <p:cNvSpPr>
            <a:spLocks noGrp="1"/>
          </p:cNvSpPr>
          <p:nvPr>
            <p:ph type="subTitle" idx="1"/>
          </p:nvPr>
        </p:nvSpPr>
        <p:spPr>
          <a:xfrm>
            <a:off x="3851274" y="3249613"/>
            <a:ext cx="1512813" cy="1314450"/>
          </a:xfrm>
          <a:ln w="57150">
            <a:solidFill>
              <a:srgbClr val="33CC33"/>
            </a:solidFill>
          </a:ln>
        </p:spPr>
        <p:txBody>
          <a:bodyPr>
            <a:normAutofit fontScale="92500"/>
          </a:bodyPr>
          <a:lstStyle/>
          <a:p>
            <a:pPr algn="ctr">
              <a:buFont typeface="Wingdings 2" panose="05020102010507070707" pitchFamily="18" charset="2"/>
              <a:buNone/>
              <a:defRPr/>
            </a:pPr>
            <a:r>
              <a:rPr lang="fr-FR" sz="3000" b="1" dirty="0"/>
              <a:t> 2023</a:t>
            </a:r>
          </a:p>
          <a:p>
            <a:pPr algn="ctr">
              <a:buFont typeface="Wingdings 2" panose="05020102010507070707" pitchFamily="18" charset="2"/>
              <a:buNone/>
              <a:defRPr/>
            </a:pPr>
            <a:r>
              <a:rPr lang="fr-FR" sz="2100" b="1" u="sng" dirty="0">
                <a:solidFill>
                  <a:srgbClr val="FF0000"/>
                </a:solidFill>
              </a:rPr>
              <a:t>Sécheresse</a:t>
            </a:r>
          </a:p>
          <a:p>
            <a:pPr algn="ctr">
              <a:buFont typeface="Wingdings 2" panose="05020102010507070707" pitchFamily="18" charset="2"/>
              <a:buNone/>
              <a:defRPr/>
            </a:pPr>
            <a:r>
              <a:rPr lang="fr-FR" sz="3000" b="1" dirty="0"/>
              <a:t>4720</a:t>
            </a:r>
          </a:p>
        </p:txBody>
      </p:sp>
      <p:sp>
        <p:nvSpPr>
          <p:cNvPr id="78851" name="ZoneTexte 5">
            <a:extLst>
              <a:ext uri="{FF2B5EF4-FFF2-40B4-BE49-F238E27FC236}">
                <a16:creationId xmlns:a16="http://schemas.microsoft.com/office/drawing/2014/main" id="{C758138D-D303-4D22-6ED7-0AEC3DC3C32E}"/>
              </a:ext>
            </a:extLst>
          </p:cNvPr>
          <p:cNvSpPr txBox="1">
            <a:spLocks noChangeArrowheads="1"/>
          </p:cNvSpPr>
          <p:nvPr/>
        </p:nvSpPr>
        <p:spPr bwMode="auto">
          <a:xfrm>
            <a:off x="119063" y="1930400"/>
            <a:ext cx="9024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b="1" dirty="0"/>
              <a:t>Le 22/01/2023 Lièvre d’Eau Yin ……… Le 10/02/2024 Dragon de Bois Yang</a:t>
            </a:r>
            <a:endParaRPr lang="fr-FR" altLang="fr-FR" sz="2000" dirty="0"/>
          </a:p>
        </p:txBody>
      </p:sp>
      <p:cxnSp>
        <p:nvCxnSpPr>
          <p:cNvPr id="10" name="Connecteur droit avec flèche 9">
            <a:extLst>
              <a:ext uri="{FF2B5EF4-FFF2-40B4-BE49-F238E27FC236}">
                <a16:creationId xmlns:a16="http://schemas.microsoft.com/office/drawing/2014/main" id="{757FB54A-0D6F-96A8-9BB6-450A67225280}"/>
              </a:ext>
            </a:extLst>
          </p:cNvPr>
          <p:cNvCxnSpPr/>
          <p:nvPr/>
        </p:nvCxnSpPr>
        <p:spPr>
          <a:xfrm flipH="1">
            <a:off x="1301749" y="1350360"/>
            <a:ext cx="1588" cy="5476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27602D84-68EE-9872-D7FC-ABBC45FA6591}"/>
              </a:ext>
            </a:extLst>
          </p:cNvPr>
          <p:cNvCxnSpPr/>
          <p:nvPr/>
        </p:nvCxnSpPr>
        <p:spPr>
          <a:xfrm flipH="1">
            <a:off x="7289131" y="1391176"/>
            <a:ext cx="0" cy="4826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8854" name="ZoneTexte 17">
            <a:extLst>
              <a:ext uri="{FF2B5EF4-FFF2-40B4-BE49-F238E27FC236}">
                <a16:creationId xmlns:a16="http://schemas.microsoft.com/office/drawing/2014/main" id="{605BF067-5C71-5304-F0FA-04BF5D03E120}"/>
              </a:ext>
            </a:extLst>
          </p:cNvPr>
          <p:cNvSpPr txBox="1">
            <a:spLocks noChangeArrowheads="1"/>
          </p:cNvSpPr>
          <p:nvPr/>
        </p:nvSpPr>
        <p:spPr bwMode="auto">
          <a:xfrm>
            <a:off x="1143000" y="5378450"/>
            <a:ext cx="1431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1800"/>
              <a:t>.              </a:t>
            </a:r>
          </a:p>
        </p:txBody>
      </p:sp>
      <p:pic>
        <p:nvPicPr>
          <p:cNvPr id="78855" name="Image 11">
            <a:extLst>
              <a:ext uri="{FF2B5EF4-FFF2-40B4-BE49-F238E27FC236}">
                <a16:creationId xmlns:a16="http://schemas.microsoft.com/office/drawing/2014/main" id="{5112F62F-42B5-7728-D57B-501179EAD21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5103813"/>
            <a:ext cx="2794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6" name="ZoneTexte 3">
            <a:extLst>
              <a:ext uri="{FF2B5EF4-FFF2-40B4-BE49-F238E27FC236}">
                <a16:creationId xmlns:a16="http://schemas.microsoft.com/office/drawing/2014/main" id="{B9D55417-167B-560B-28DF-7E3C09AE4082}"/>
              </a:ext>
            </a:extLst>
          </p:cNvPr>
          <p:cNvSpPr txBox="1">
            <a:spLocks noChangeArrowheads="1"/>
          </p:cNvSpPr>
          <p:nvPr/>
        </p:nvSpPr>
        <p:spPr bwMode="auto">
          <a:xfrm>
            <a:off x="6270624" y="342105"/>
            <a:ext cx="2054225"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2700" b="1" dirty="0"/>
              <a:t>Jia Chen</a:t>
            </a:r>
          </a:p>
          <a:p>
            <a:pPr algn="ctr" eaLnBrk="1" hangingPunct="1"/>
            <a:r>
              <a:rPr lang="fr-FR" altLang="fr-FR" sz="2700" b="1" dirty="0"/>
              <a:t>Tai Yang</a:t>
            </a:r>
          </a:p>
          <a:p>
            <a:pPr algn="ctr" eaLnBrk="1" hangingPunct="1"/>
            <a:endParaRPr lang="fr-FR" altLang="fr-FR" sz="2700" b="1" dirty="0"/>
          </a:p>
        </p:txBody>
      </p:sp>
      <p:sp>
        <p:nvSpPr>
          <p:cNvPr id="78857" name="ZoneTexte 1">
            <a:extLst>
              <a:ext uri="{FF2B5EF4-FFF2-40B4-BE49-F238E27FC236}">
                <a16:creationId xmlns:a16="http://schemas.microsoft.com/office/drawing/2014/main" id="{42E46968-E5B4-9F33-7BAA-54382071BF93}"/>
              </a:ext>
            </a:extLst>
          </p:cNvPr>
          <p:cNvSpPr txBox="1">
            <a:spLocks noChangeArrowheads="1"/>
          </p:cNvSpPr>
          <p:nvPr/>
        </p:nvSpPr>
        <p:spPr bwMode="auto">
          <a:xfrm>
            <a:off x="271462" y="327470"/>
            <a:ext cx="20605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sz="2700" b="1" dirty="0"/>
              <a:t>Gui Mao</a:t>
            </a:r>
          </a:p>
          <a:p>
            <a:pPr algn="ctr" eaLnBrk="1" hangingPunct="1"/>
            <a:r>
              <a:rPr lang="fr-FR" altLang="fr-FR" sz="2700" b="1" dirty="0"/>
              <a:t>Yang Ming</a:t>
            </a:r>
          </a:p>
        </p:txBody>
      </p:sp>
      <p:pic>
        <p:nvPicPr>
          <p:cNvPr id="78859" name="Image 4">
            <a:extLst>
              <a:ext uri="{FF2B5EF4-FFF2-40B4-BE49-F238E27FC236}">
                <a16:creationId xmlns:a16="http://schemas.microsoft.com/office/drawing/2014/main" id="{6F596906-8C6E-618C-1B64-06CF0A68106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9063" y="2595117"/>
            <a:ext cx="3563937" cy="356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5">
            <a:extLst>
              <a:ext uri="{FF2B5EF4-FFF2-40B4-BE49-F238E27FC236}">
                <a16:creationId xmlns:a16="http://schemas.microsoft.com/office/drawing/2014/main" id="{E7B2DB45-9218-1EED-B7AE-6DADC1C8910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80112" y="2636646"/>
            <a:ext cx="3522409" cy="3522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59587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029B34-11BA-6E4C-0079-26FCE63DEA89}"/>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2018 : Année Tai Yang</a:t>
            </a:r>
          </a:p>
        </p:txBody>
      </p:sp>
      <p:pic>
        <p:nvPicPr>
          <p:cNvPr id="79874" name="Picture 3" descr="kocycle">
            <a:extLst>
              <a:ext uri="{FF2B5EF4-FFF2-40B4-BE49-F238E27FC236}">
                <a16:creationId xmlns:a16="http://schemas.microsoft.com/office/drawing/2014/main" id="{9B98E949-4169-F600-AA39-F1C13CAF766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79875" name="ZoneTexte 4">
            <a:extLst>
              <a:ext uri="{FF2B5EF4-FFF2-40B4-BE49-F238E27FC236}">
                <a16:creationId xmlns:a16="http://schemas.microsoft.com/office/drawing/2014/main" id="{C308155A-4780-D0EE-D39D-4071DC95876A}"/>
              </a:ext>
            </a:extLst>
          </p:cNvPr>
          <p:cNvSpPr txBox="1">
            <a:spLocks noChangeArrowheads="1"/>
          </p:cNvSpPr>
          <p:nvPr/>
        </p:nvSpPr>
        <p:spPr bwMode="auto">
          <a:xfrm>
            <a:off x="2214563" y="5357813"/>
            <a:ext cx="2143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200" b="1">
                <a:solidFill>
                  <a:srgbClr val="FF0000"/>
                </a:solidFill>
              </a:rPr>
              <a:t>Taé Yang</a:t>
            </a:r>
          </a:p>
        </p:txBody>
      </p:sp>
      <p:cxnSp>
        <p:nvCxnSpPr>
          <p:cNvPr id="7" name="Connecteur droit avec flèche 6">
            <a:extLst>
              <a:ext uri="{FF2B5EF4-FFF2-40B4-BE49-F238E27FC236}">
                <a16:creationId xmlns:a16="http://schemas.microsoft.com/office/drawing/2014/main" id="{DCF01392-7E7C-809D-FD24-3F37BD2A884A}"/>
              </a:ext>
            </a:extLst>
          </p:cNvPr>
          <p:cNvCxnSpPr/>
          <p:nvPr/>
        </p:nvCxnSpPr>
        <p:spPr>
          <a:xfrm rot="5400000" flipH="1" flipV="1">
            <a:off x="3286125" y="3714750"/>
            <a:ext cx="1285875" cy="4286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9877" name="ZoneTexte 7">
            <a:extLst>
              <a:ext uri="{FF2B5EF4-FFF2-40B4-BE49-F238E27FC236}">
                <a16:creationId xmlns:a16="http://schemas.microsoft.com/office/drawing/2014/main" id="{6EE9164E-ADEE-D21F-8FA6-295F3E617263}"/>
              </a:ext>
            </a:extLst>
          </p:cNvPr>
          <p:cNvSpPr txBox="1">
            <a:spLocks noChangeArrowheads="1"/>
          </p:cNvSpPr>
          <p:nvPr/>
        </p:nvSpPr>
        <p:spPr bwMode="auto">
          <a:xfrm>
            <a:off x="3429000" y="1500188"/>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Cœur </a:t>
            </a:r>
          </a:p>
          <a:p>
            <a:pP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CDE847DB-D5FA-E31F-E3A7-1E5F5D8B8B52}"/>
              </a:ext>
            </a:extLst>
          </p:cNvPr>
          <p:cNvCxnSpPr/>
          <p:nvPr/>
        </p:nvCxnSpPr>
        <p:spPr>
          <a:xfrm rot="16200000" flipH="1">
            <a:off x="4429125" y="1785938"/>
            <a:ext cx="642938" cy="21431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E4872076-0DD1-39C4-1EEA-2D8283EA803D}"/>
              </a:ext>
            </a:extLst>
          </p:cNvPr>
          <p:cNvSpPr txBox="1"/>
          <p:nvPr/>
        </p:nvSpPr>
        <p:spPr>
          <a:xfrm>
            <a:off x="3214688" y="4572000"/>
            <a:ext cx="500062"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R</a:t>
            </a:r>
          </a:p>
        </p:txBody>
      </p:sp>
      <p:sp>
        <p:nvSpPr>
          <p:cNvPr id="79880" name="ZoneTexte 11">
            <a:extLst>
              <a:ext uri="{FF2B5EF4-FFF2-40B4-BE49-F238E27FC236}">
                <a16:creationId xmlns:a16="http://schemas.microsoft.com/office/drawing/2014/main" id="{9D824BF3-A040-06FE-1F89-F5EBB1B60CA4}"/>
              </a:ext>
            </a:extLst>
          </p:cNvPr>
          <p:cNvSpPr txBox="1">
            <a:spLocks noChangeArrowheads="1"/>
          </p:cNvSpPr>
          <p:nvPr/>
        </p:nvSpPr>
        <p:spPr bwMode="auto">
          <a:xfrm>
            <a:off x="3857625" y="2643188"/>
            <a:ext cx="6429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C</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99AC9F-638D-41CB-CDCD-3A2DE93225B4}"/>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2019 : Année Jué Yin</a:t>
            </a:r>
          </a:p>
        </p:txBody>
      </p:sp>
      <p:pic>
        <p:nvPicPr>
          <p:cNvPr id="80898" name="Picture 3" descr="kocycle">
            <a:extLst>
              <a:ext uri="{FF2B5EF4-FFF2-40B4-BE49-F238E27FC236}">
                <a16:creationId xmlns:a16="http://schemas.microsoft.com/office/drawing/2014/main" id="{08B7031D-A13A-F9E3-6D6F-81AEE403410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37892" name="ZoneTexte 4">
            <a:extLst>
              <a:ext uri="{FF2B5EF4-FFF2-40B4-BE49-F238E27FC236}">
                <a16:creationId xmlns:a16="http://schemas.microsoft.com/office/drawing/2014/main" id="{E8E5CAA2-02FA-0EA8-0A63-F6DD03A82F6C}"/>
              </a:ext>
            </a:extLst>
          </p:cNvPr>
          <p:cNvSpPr txBox="1">
            <a:spLocks noChangeArrowheads="1"/>
          </p:cNvSpPr>
          <p:nvPr/>
        </p:nvSpPr>
        <p:spPr bwMode="auto">
          <a:xfrm>
            <a:off x="539750" y="3284538"/>
            <a:ext cx="1800225" cy="584200"/>
          </a:xfrm>
          <a:prstGeom prst="rect">
            <a:avLst/>
          </a:prstGeom>
          <a:noFill/>
          <a:ln w="28575">
            <a:solidFill>
              <a:srgbClr val="0066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sz="3200" b="1" dirty="0">
                <a:solidFill>
                  <a:srgbClr val="FF0000"/>
                </a:solidFill>
                <a:effectLst>
                  <a:outerShdw blurRad="38100" dist="38100" dir="2700000" algn="tl">
                    <a:srgbClr val="000000">
                      <a:alpha val="43137"/>
                    </a:srgbClr>
                  </a:outerShdw>
                </a:effectLst>
              </a:rPr>
              <a:t>Jué Yin</a:t>
            </a:r>
          </a:p>
        </p:txBody>
      </p:sp>
      <p:cxnSp>
        <p:nvCxnSpPr>
          <p:cNvPr id="7" name="Connecteur droit avec flèche 6">
            <a:extLst>
              <a:ext uri="{FF2B5EF4-FFF2-40B4-BE49-F238E27FC236}">
                <a16:creationId xmlns:a16="http://schemas.microsoft.com/office/drawing/2014/main" id="{7C62EF72-B736-937F-0354-8E799DF7EB6D}"/>
              </a:ext>
            </a:extLst>
          </p:cNvPr>
          <p:cNvCxnSpPr/>
          <p:nvPr/>
        </p:nvCxnSpPr>
        <p:spPr>
          <a:xfrm>
            <a:off x="3500438" y="3714750"/>
            <a:ext cx="1357312" cy="15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0901" name="ZoneTexte 7">
            <a:extLst>
              <a:ext uri="{FF2B5EF4-FFF2-40B4-BE49-F238E27FC236}">
                <a16:creationId xmlns:a16="http://schemas.microsoft.com/office/drawing/2014/main" id="{779210E8-BFC5-F188-F6EB-1D5F8A53DF94}"/>
              </a:ext>
            </a:extLst>
          </p:cNvPr>
          <p:cNvSpPr txBox="1">
            <a:spLocks noChangeArrowheads="1"/>
          </p:cNvSpPr>
          <p:nvPr/>
        </p:nvSpPr>
        <p:spPr bwMode="auto">
          <a:xfrm>
            <a:off x="5786438" y="3214688"/>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Rate </a:t>
            </a:r>
          </a:p>
          <a:p>
            <a:pPr eaLnBrk="1" hangingPunct="1">
              <a:spcBef>
                <a:spcPct val="0"/>
              </a:spcBef>
              <a:buClrTx/>
              <a:buSzTx/>
              <a:buFontTx/>
              <a:buNone/>
            </a:pPr>
            <a:r>
              <a:rPr lang="fr-FR" altLang="fr-FR" sz="2800"/>
              <a:t>Soumise</a:t>
            </a:r>
          </a:p>
        </p:txBody>
      </p:sp>
      <p:cxnSp>
        <p:nvCxnSpPr>
          <p:cNvPr id="10" name="Connecteur droit avec flèche 9">
            <a:extLst>
              <a:ext uri="{FF2B5EF4-FFF2-40B4-BE49-F238E27FC236}">
                <a16:creationId xmlns:a16="http://schemas.microsoft.com/office/drawing/2014/main" id="{4D52AF6C-B871-12D7-FC05-A0083EB41B4D}"/>
              </a:ext>
            </a:extLst>
          </p:cNvPr>
          <p:cNvCxnSpPr/>
          <p:nvPr/>
        </p:nvCxnSpPr>
        <p:spPr>
          <a:xfrm rot="16200000" flipH="1">
            <a:off x="6643688" y="3286125"/>
            <a:ext cx="642937"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75AA0058-3C51-5B7C-786D-A88482B3AAF9}"/>
              </a:ext>
            </a:extLst>
          </p:cNvPr>
          <p:cNvSpPr txBox="1"/>
          <p:nvPr/>
        </p:nvSpPr>
        <p:spPr>
          <a:xfrm>
            <a:off x="2857500" y="3429000"/>
            <a:ext cx="500063"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F</a:t>
            </a:r>
          </a:p>
        </p:txBody>
      </p:sp>
      <p:sp>
        <p:nvSpPr>
          <p:cNvPr id="80904" name="ZoneTexte 11">
            <a:extLst>
              <a:ext uri="{FF2B5EF4-FFF2-40B4-BE49-F238E27FC236}">
                <a16:creationId xmlns:a16="http://schemas.microsoft.com/office/drawing/2014/main" id="{D5EC71EF-E587-371C-FA26-C953B55005A6}"/>
              </a:ext>
            </a:extLst>
          </p:cNvPr>
          <p:cNvSpPr txBox="1">
            <a:spLocks noChangeArrowheads="1"/>
          </p:cNvSpPr>
          <p:nvPr/>
        </p:nvSpPr>
        <p:spPr bwMode="auto">
          <a:xfrm>
            <a:off x="4857750" y="3429000"/>
            <a:ext cx="9286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Rte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1B6EB3-AE0C-7A94-583A-EFB5CA2B3946}"/>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2020 : Année Shao Yin</a:t>
            </a:r>
          </a:p>
        </p:txBody>
      </p:sp>
      <p:pic>
        <p:nvPicPr>
          <p:cNvPr id="81922" name="Picture 3" descr="kocycle">
            <a:extLst>
              <a:ext uri="{FF2B5EF4-FFF2-40B4-BE49-F238E27FC236}">
                <a16:creationId xmlns:a16="http://schemas.microsoft.com/office/drawing/2014/main" id="{77EBCD67-6FC4-8804-C1DB-4A97F3DAB39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37892" name="ZoneTexte 4">
            <a:extLst>
              <a:ext uri="{FF2B5EF4-FFF2-40B4-BE49-F238E27FC236}">
                <a16:creationId xmlns:a16="http://schemas.microsoft.com/office/drawing/2014/main" id="{1FA38D5A-A993-435F-D5AA-E2CA72C99EC8}"/>
              </a:ext>
            </a:extLst>
          </p:cNvPr>
          <p:cNvSpPr txBox="1">
            <a:spLocks noChangeArrowheads="1"/>
          </p:cNvSpPr>
          <p:nvPr/>
        </p:nvSpPr>
        <p:spPr bwMode="auto">
          <a:xfrm>
            <a:off x="3152775" y="1773238"/>
            <a:ext cx="2160588" cy="584200"/>
          </a:xfrm>
          <a:prstGeom prst="rect">
            <a:avLst/>
          </a:prstGeom>
          <a:noFill/>
          <a:ln w="28575">
            <a:solidFill>
              <a:srgbClr val="0066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sz="3200" b="1" dirty="0">
                <a:solidFill>
                  <a:srgbClr val="FF0000"/>
                </a:solidFill>
                <a:effectLst>
                  <a:outerShdw blurRad="38100" dist="38100" dir="2700000" algn="tl">
                    <a:srgbClr val="000000">
                      <a:alpha val="43137"/>
                    </a:srgbClr>
                  </a:outerShdw>
                </a:effectLst>
              </a:rPr>
              <a:t>Shao Yin</a:t>
            </a:r>
          </a:p>
        </p:txBody>
      </p:sp>
      <p:cxnSp>
        <p:nvCxnSpPr>
          <p:cNvPr id="7" name="Connecteur droit avec flèche 6">
            <a:extLst>
              <a:ext uri="{FF2B5EF4-FFF2-40B4-BE49-F238E27FC236}">
                <a16:creationId xmlns:a16="http://schemas.microsoft.com/office/drawing/2014/main" id="{1A5FD80E-293D-9250-A676-B7F7DF949C02}"/>
              </a:ext>
            </a:extLst>
          </p:cNvPr>
          <p:cNvCxnSpPr/>
          <p:nvPr/>
        </p:nvCxnSpPr>
        <p:spPr>
          <a:xfrm>
            <a:off x="4232275" y="3284538"/>
            <a:ext cx="411163" cy="1296987"/>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1925" name="ZoneTexte 7">
            <a:extLst>
              <a:ext uri="{FF2B5EF4-FFF2-40B4-BE49-F238E27FC236}">
                <a16:creationId xmlns:a16="http://schemas.microsoft.com/office/drawing/2014/main" id="{FD473587-E02B-D361-D33C-EDD5FF01082A}"/>
              </a:ext>
            </a:extLst>
          </p:cNvPr>
          <p:cNvSpPr txBox="1">
            <a:spLocks noChangeArrowheads="1"/>
          </p:cNvSpPr>
          <p:nvPr/>
        </p:nvSpPr>
        <p:spPr bwMode="auto">
          <a:xfrm>
            <a:off x="5313363" y="5373688"/>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Poumon </a:t>
            </a:r>
          </a:p>
          <a:p>
            <a:pP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80EAE1CC-5834-8DDB-6BFC-0EB773791B31}"/>
              </a:ext>
            </a:extLst>
          </p:cNvPr>
          <p:cNvCxnSpPr/>
          <p:nvPr/>
        </p:nvCxnSpPr>
        <p:spPr>
          <a:xfrm rot="16200000" flipH="1">
            <a:off x="6670675" y="5743576"/>
            <a:ext cx="642937" cy="21431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4CC5C67E-895B-4FDD-49C8-AF415C8F7512}"/>
              </a:ext>
            </a:extLst>
          </p:cNvPr>
          <p:cNvSpPr txBox="1"/>
          <p:nvPr/>
        </p:nvSpPr>
        <p:spPr>
          <a:xfrm>
            <a:off x="3938588" y="2630488"/>
            <a:ext cx="500062"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C</a:t>
            </a:r>
          </a:p>
        </p:txBody>
      </p:sp>
      <p:sp>
        <p:nvSpPr>
          <p:cNvPr id="81928" name="ZoneTexte 11">
            <a:extLst>
              <a:ext uri="{FF2B5EF4-FFF2-40B4-BE49-F238E27FC236}">
                <a16:creationId xmlns:a16="http://schemas.microsoft.com/office/drawing/2014/main" id="{1EBF247C-A2D8-BDC3-9CDC-FFE639E22B8A}"/>
              </a:ext>
            </a:extLst>
          </p:cNvPr>
          <p:cNvSpPr txBox="1">
            <a:spLocks noChangeArrowheads="1"/>
          </p:cNvSpPr>
          <p:nvPr/>
        </p:nvSpPr>
        <p:spPr bwMode="auto">
          <a:xfrm>
            <a:off x="4716463" y="4598988"/>
            <a:ext cx="928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5B2A16-4DE2-6E03-80AC-BB8691046272}"/>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2021 : Année Tai Yin</a:t>
            </a:r>
          </a:p>
        </p:txBody>
      </p:sp>
      <p:pic>
        <p:nvPicPr>
          <p:cNvPr id="82946" name="Picture 3" descr="kocycle">
            <a:extLst>
              <a:ext uri="{FF2B5EF4-FFF2-40B4-BE49-F238E27FC236}">
                <a16:creationId xmlns:a16="http://schemas.microsoft.com/office/drawing/2014/main" id="{53EC787C-1926-4137-120B-A693B9419B8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37892" name="ZoneTexte 4">
            <a:extLst>
              <a:ext uri="{FF2B5EF4-FFF2-40B4-BE49-F238E27FC236}">
                <a16:creationId xmlns:a16="http://schemas.microsoft.com/office/drawing/2014/main" id="{B3CC1009-F5AF-0824-338D-396447B904A0}"/>
              </a:ext>
            </a:extLst>
          </p:cNvPr>
          <p:cNvSpPr txBox="1">
            <a:spLocks noChangeArrowheads="1"/>
          </p:cNvSpPr>
          <p:nvPr/>
        </p:nvSpPr>
        <p:spPr bwMode="auto">
          <a:xfrm>
            <a:off x="6018213" y="3355975"/>
            <a:ext cx="2162175" cy="584200"/>
          </a:xfrm>
          <a:prstGeom prst="rect">
            <a:avLst/>
          </a:prstGeom>
          <a:noFill/>
          <a:ln w="28575">
            <a:solidFill>
              <a:srgbClr val="0066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sz="3200" b="1" dirty="0">
                <a:solidFill>
                  <a:srgbClr val="FF0000"/>
                </a:solidFill>
                <a:effectLst>
                  <a:outerShdw blurRad="38100" dist="38100" dir="2700000" algn="tl">
                    <a:srgbClr val="000000">
                      <a:alpha val="43137"/>
                    </a:srgbClr>
                  </a:outerShdw>
                </a:effectLst>
              </a:rPr>
              <a:t>Tai Yin</a:t>
            </a:r>
          </a:p>
        </p:txBody>
      </p:sp>
      <p:cxnSp>
        <p:nvCxnSpPr>
          <p:cNvPr id="7" name="Connecteur droit avec flèche 6">
            <a:extLst>
              <a:ext uri="{FF2B5EF4-FFF2-40B4-BE49-F238E27FC236}">
                <a16:creationId xmlns:a16="http://schemas.microsoft.com/office/drawing/2014/main" id="{56A3982B-8575-91C1-8E23-28E271407FAA}"/>
              </a:ext>
            </a:extLst>
          </p:cNvPr>
          <p:cNvCxnSpPr>
            <a:cxnSpLocks/>
          </p:cNvCxnSpPr>
          <p:nvPr/>
        </p:nvCxnSpPr>
        <p:spPr>
          <a:xfrm flipH="1">
            <a:off x="3708400" y="3789363"/>
            <a:ext cx="1150938" cy="7715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2949" name="ZoneTexte 7">
            <a:extLst>
              <a:ext uri="{FF2B5EF4-FFF2-40B4-BE49-F238E27FC236}">
                <a16:creationId xmlns:a16="http://schemas.microsoft.com/office/drawing/2014/main" id="{019BEF1A-6B6B-E24D-BB3D-DF6499A644EB}"/>
              </a:ext>
            </a:extLst>
          </p:cNvPr>
          <p:cNvSpPr txBox="1">
            <a:spLocks noChangeArrowheads="1"/>
          </p:cNvSpPr>
          <p:nvPr/>
        </p:nvSpPr>
        <p:spPr bwMode="auto">
          <a:xfrm>
            <a:off x="2643188" y="5432425"/>
            <a:ext cx="157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Rein </a:t>
            </a:r>
          </a:p>
          <a:p>
            <a:pP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C97BD81B-FB3E-F331-6AB8-4F0A57DBC28D}"/>
              </a:ext>
            </a:extLst>
          </p:cNvPr>
          <p:cNvCxnSpPr/>
          <p:nvPr/>
        </p:nvCxnSpPr>
        <p:spPr>
          <a:xfrm rot="16200000" flipH="1">
            <a:off x="3856038" y="5802312"/>
            <a:ext cx="642938"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DFAE46C9-D8B1-0792-2B72-CEA5488A6A77}"/>
              </a:ext>
            </a:extLst>
          </p:cNvPr>
          <p:cNvSpPr txBox="1"/>
          <p:nvPr/>
        </p:nvSpPr>
        <p:spPr>
          <a:xfrm>
            <a:off x="3938588" y="2630488"/>
            <a:ext cx="500062"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C</a:t>
            </a:r>
          </a:p>
        </p:txBody>
      </p:sp>
      <p:sp>
        <p:nvSpPr>
          <p:cNvPr id="82952" name="ZoneTexte 11">
            <a:extLst>
              <a:ext uri="{FF2B5EF4-FFF2-40B4-BE49-F238E27FC236}">
                <a16:creationId xmlns:a16="http://schemas.microsoft.com/office/drawing/2014/main" id="{F6E74BAD-C689-352F-3EAF-6F868D5FAB9E}"/>
              </a:ext>
            </a:extLst>
          </p:cNvPr>
          <p:cNvSpPr txBox="1">
            <a:spLocks noChangeArrowheads="1"/>
          </p:cNvSpPr>
          <p:nvPr/>
        </p:nvSpPr>
        <p:spPr bwMode="auto">
          <a:xfrm>
            <a:off x="4716463" y="4598988"/>
            <a:ext cx="928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P</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F5D95F-658C-74EB-AE7C-A3007E1737E2}"/>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2022 : Année Shao Yang</a:t>
            </a:r>
          </a:p>
        </p:txBody>
      </p:sp>
      <p:pic>
        <p:nvPicPr>
          <p:cNvPr id="83970" name="Picture 3" descr="kocycle">
            <a:extLst>
              <a:ext uri="{FF2B5EF4-FFF2-40B4-BE49-F238E27FC236}">
                <a16:creationId xmlns:a16="http://schemas.microsoft.com/office/drawing/2014/main" id="{F345E503-03B0-9119-4E26-41A53185DBA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37892" name="ZoneTexte 4">
            <a:extLst>
              <a:ext uri="{FF2B5EF4-FFF2-40B4-BE49-F238E27FC236}">
                <a16:creationId xmlns:a16="http://schemas.microsoft.com/office/drawing/2014/main" id="{EF0B2FBD-96DC-AD74-73F0-488B3B10ADD8}"/>
              </a:ext>
            </a:extLst>
          </p:cNvPr>
          <p:cNvSpPr txBox="1">
            <a:spLocks noChangeArrowheads="1"/>
          </p:cNvSpPr>
          <p:nvPr/>
        </p:nvSpPr>
        <p:spPr bwMode="auto">
          <a:xfrm>
            <a:off x="2921000" y="1743075"/>
            <a:ext cx="2298700" cy="584200"/>
          </a:xfrm>
          <a:prstGeom prst="rect">
            <a:avLst/>
          </a:prstGeom>
          <a:noFill/>
          <a:ln w="28575">
            <a:solidFill>
              <a:srgbClr val="0066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sz="3200" b="1" dirty="0">
                <a:solidFill>
                  <a:srgbClr val="FF0000"/>
                </a:solidFill>
                <a:effectLst>
                  <a:outerShdw blurRad="38100" dist="38100" dir="2700000" algn="tl">
                    <a:srgbClr val="000000">
                      <a:alpha val="43137"/>
                    </a:srgbClr>
                  </a:outerShdw>
                </a:effectLst>
              </a:rPr>
              <a:t>Shao Yang</a:t>
            </a:r>
          </a:p>
        </p:txBody>
      </p:sp>
      <p:cxnSp>
        <p:nvCxnSpPr>
          <p:cNvPr id="7" name="Connecteur droit avec flèche 6">
            <a:extLst>
              <a:ext uri="{FF2B5EF4-FFF2-40B4-BE49-F238E27FC236}">
                <a16:creationId xmlns:a16="http://schemas.microsoft.com/office/drawing/2014/main" id="{312093F1-7734-0D5B-2861-4207870FF467}"/>
              </a:ext>
            </a:extLst>
          </p:cNvPr>
          <p:cNvCxnSpPr>
            <a:cxnSpLocks/>
          </p:cNvCxnSpPr>
          <p:nvPr/>
        </p:nvCxnSpPr>
        <p:spPr>
          <a:xfrm>
            <a:off x="4214813" y="3311525"/>
            <a:ext cx="428625" cy="128746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3973" name="ZoneTexte 7">
            <a:extLst>
              <a:ext uri="{FF2B5EF4-FFF2-40B4-BE49-F238E27FC236}">
                <a16:creationId xmlns:a16="http://schemas.microsoft.com/office/drawing/2014/main" id="{D2F9E0AE-C87E-E213-F194-28892B435B01}"/>
              </a:ext>
            </a:extLst>
          </p:cNvPr>
          <p:cNvSpPr txBox="1">
            <a:spLocks noChangeArrowheads="1"/>
          </p:cNvSpPr>
          <p:nvPr/>
        </p:nvSpPr>
        <p:spPr bwMode="auto">
          <a:xfrm>
            <a:off x="4716463" y="5397500"/>
            <a:ext cx="157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Poumon</a:t>
            </a:r>
          </a:p>
          <a:p>
            <a:pP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C5B95CBA-A410-BD6F-072E-5078C61A957B}"/>
              </a:ext>
            </a:extLst>
          </p:cNvPr>
          <p:cNvCxnSpPr/>
          <p:nvPr/>
        </p:nvCxnSpPr>
        <p:spPr>
          <a:xfrm rot="16200000" flipH="1">
            <a:off x="6073775" y="5767388"/>
            <a:ext cx="642938" cy="21431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D8EC5ECC-5C26-9E75-D4E3-F9D6BCBD2AB7}"/>
              </a:ext>
            </a:extLst>
          </p:cNvPr>
          <p:cNvSpPr txBox="1"/>
          <p:nvPr/>
        </p:nvSpPr>
        <p:spPr>
          <a:xfrm>
            <a:off x="3938588" y="2630488"/>
            <a:ext cx="500062"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C</a:t>
            </a:r>
          </a:p>
        </p:txBody>
      </p:sp>
      <p:sp>
        <p:nvSpPr>
          <p:cNvPr id="83976" name="ZoneTexte 11">
            <a:extLst>
              <a:ext uri="{FF2B5EF4-FFF2-40B4-BE49-F238E27FC236}">
                <a16:creationId xmlns:a16="http://schemas.microsoft.com/office/drawing/2014/main" id="{5507C7A1-F068-7900-6B38-F470FE689AF2}"/>
              </a:ext>
            </a:extLst>
          </p:cNvPr>
          <p:cNvSpPr txBox="1">
            <a:spLocks noChangeArrowheads="1"/>
          </p:cNvSpPr>
          <p:nvPr/>
        </p:nvSpPr>
        <p:spPr bwMode="auto">
          <a:xfrm>
            <a:off x="4716463" y="4598988"/>
            <a:ext cx="928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P</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5D325A-F8EF-6B87-F278-49B825A001E9}"/>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2023 : Année Yang Ming</a:t>
            </a:r>
          </a:p>
        </p:txBody>
      </p:sp>
      <p:pic>
        <p:nvPicPr>
          <p:cNvPr id="84994" name="Picture 3" descr="kocycle">
            <a:extLst>
              <a:ext uri="{FF2B5EF4-FFF2-40B4-BE49-F238E27FC236}">
                <a16:creationId xmlns:a16="http://schemas.microsoft.com/office/drawing/2014/main" id="{34E3FCE5-A274-E6ED-28BF-7821ED5575A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37892" name="ZoneTexte 4">
            <a:extLst>
              <a:ext uri="{FF2B5EF4-FFF2-40B4-BE49-F238E27FC236}">
                <a16:creationId xmlns:a16="http://schemas.microsoft.com/office/drawing/2014/main" id="{E4C6AF24-3AB0-15CD-0340-F705E9A9EAB6}"/>
              </a:ext>
            </a:extLst>
          </p:cNvPr>
          <p:cNvSpPr txBox="1">
            <a:spLocks noChangeArrowheads="1"/>
          </p:cNvSpPr>
          <p:nvPr/>
        </p:nvSpPr>
        <p:spPr bwMode="auto">
          <a:xfrm>
            <a:off x="4662488" y="5373688"/>
            <a:ext cx="2298700" cy="584200"/>
          </a:xfrm>
          <a:prstGeom prst="rect">
            <a:avLst/>
          </a:prstGeom>
          <a:noFill/>
          <a:ln w="28575">
            <a:solidFill>
              <a:srgbClr val="0066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sz="3200" b="1" dirty="0">
                <a:solidFill>
                  <a:srgbClr val="FF0000"/>
                </a:solidFill>
                <a:effectLst>
                  <a:outerShdw blurRad="38100" dist="38100" dir="2700000" algn="tl">
                    <a:srgbClr val="000000">
                      <a:alpha val="43137"/>
                    </a:srgbClr>
                  </a:outerShdw>
                </a:effectLst>
              </a:rPr>
              <a:t>Yang Ming</a:t>
            </a:r>
          </a:p>
        </p:txBody>
      </p:sp>
      <p:cxnSp>
        <p:nvCxnSpPr>
          <p:cNvPr id="7" name="Connecteur droit avec flèche 6">
            <a:extLst>
              <a:ext uri="{FF2B5EF4-FFF2-40B4-BE49-F238E27FC236}">
                <a16:creationId xmlns:a16="http://schemas.microsoft.com/office/drawing/2014/main" id="{AEF990BF-F0C4-EF2A-E32E-1749DF4EC88A}"/>
              </a:ext>
            </a:extLst>
          </p:cNvPr>
          <p:cNvCxnSpPr>
            <a:cxnSpLocks/>
          </p:cNvCxnSpPr>
          <p:nvPr/>
        </p:nvCxnSpPr>
        <p:spPr>
          <a:xfrm flipH="1" flipV="1">
            <a:off x="3492500" y="3789363"/>
            <a:ext cx="1079500" cy="8096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4997" name="ZoneTexte 7">
            <a:extLst>
              <a:ext uri="{FF2B5EF4-FFF2-40B4-BE49-F238E27FC236}">
                <a16:creationId xmlns:a16="http://schemas.microsoft.com/office/drawing/2014/main" id="{958A6C16-187D-E93B-F126-4F2565CC7D13}"/>
              </a:ext>
            </a:extLst>
          </p:cNvPr>
          <p:cNvSpPr txBox="1">
            <a:spLocks noChangeArrowheads="1"/>
          </p:cNvSpPr>
          <p:nvPr/>
        </p:nvSpPr>
        <p:spPr bwMode="auto">
          <a:xfrm>
            <a:off x="533400" y="2738438"/>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800"/>
              <a:t>Foie</a:t>
            </a:r>
          </a:p>
          <a:p>
            <a:pPr algn="ct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262E4D33-B6CC-C437-3416-4AEF53047AD1}"/>
              </a:ext>
            </a:extLst>
          </p:cNvPr>
          <p:cNvCxnSpPr/>
          <p:nvPr/>
        </p:nvCxnSpPr>
        <p:spPr>
          <a:xfrm rot="16200000" flipH="1">
            <a:off x="1890713" y="3136900"/>
            <a:ext cx="642937"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F7DDE0FB-2286-E3D5-D848-23C1FFA390E2}"/>
              </a:ext>
            </a:extLst>
          </p:cNvPr>
          <p:cNvSpPr txBox="1"/>
          <p:nvPr/>
        </p:nvSpPr>
        <p:spPr>
          <a:xfrm>
            <a:off x="2870200" y="3429000"/>
            <a:ext cx="500063"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F</a:t>
            </a:r>
          </a:p>
        </p:txBody>
      </p:sp>
      <p:sp>
        <p:nvSpPr>
          <p:cNvPr id="85000" name="ZoneTexte 11">
            <a:extLst>
              <a:ext uri="{FF2B5EF4-FFF2-40B4-BE49-F238E27FC236}">
                <a16:creationId xmlns:a16="http://schemas.microsoft.com/office/drawing/2014/main" id="{FEA6B1B5-48CA-D489-B467-A7512D430005}"/>
              </a:ext>
            </a:extLst>
          </p:cNvPr>
          <p:cNvSpPr txBox="1">
            <a:spLocks noChangeArrowheads="1"/>
          </p:cNvSpPr>
          <p:nvPr/>
        </p:nvSpPr>
        <p:spPr bwMode="auto">
          <a:xfrm>
            <a:off x="4716463" y="4598988"/>
            <a:ext cx="928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P</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re 1">
            <a:extLst>
              <a:ext uri="{FF2B5EF4-FFF2-40B4-BE49-F238E27FC236}">
                <a16:creationId xmlns:a16="http://schemas.microsoft.com/office/drawing/2014/main" id="{0607B7AC-071D-57BB-2211-E6103B930034}"/>
              </a:ext>
            </a:extLst>
          </p:cNvPr>
          <p:cNvSpPr>
            <a:spLocks noGrp="1"/>
          </p:cNvSpPr>
          <p:nvPr>
            <p:ph type="title"/>
          </p:nvPr>
        </p:nvSpPr>
        <p:spPr>
          <a:xfrm>
            <a:off x="428625" y="0"/>
            <a:ext cx="8115300" cy="725488"/>
          </a:xfrm>
        </p:spPr>
        <p:txBody>
          <a:bodyPr/>
          <a:lstStyle/>
          <a:p>
            <a:pPr eaLnBrk="1" hangingPunct="1"/>
            <a:r>
              <a:rPr lang="fr-FR" altLang="fr-FR" sz="3600" u="sng"/>
              <a:t>Énergies Hôtesses </a:t>
            </a:r>
            <a:r>
              <a:rPr lang="fr-FR" altLang="fr-FR" sz="3600"/>
              <a:t>et Énergies Invitées</a:t>
            </a:r>
          </a:p>
        </p:txBody>
      </p:sp>
      <p:sp>
        <p:nvSpPr>
          <p:cNvPr id="4" name="Ellipse 3">
            <a:extLst>
              <a:ext uri="{FF2B5EF4-FFF2-40B4-BE49-F238E27FC236}">
                <a16:creationId xmlns:a16="http://schemas.microsoft.com/office/drawing/2014/main" id="{63280746-252E-8D69-20DA-1416C8AF97BA}"/>
              </a:ext>
            </a:extLst>
          </p:cNvPr>
          <p:cNvSpPr/>
          <p:nvPr/>
        </p:nvSpPr>
        <p:spPr>
          <a:xfrm>
            <a:off x="2500313" y="1785938"/>
            <a:ext cx="3500437" cy="3786187"/>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A362F0E6-18CB-4D96-5C28-2826BB890A7F}"/>
              </a:ext>
            </a:extLst>
          </p:cNvPr>
          <p:cNvCxnSpPr/>
          <p:nvPr/>
        </p:nvCxnSpPr>
        <p:spPr>
          <a:xfrm rot="16200000" flipH="1">
            <a:off x="2571750" y="2786063"/>
            <a:ext cx="3286125"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78B3783E-935B-4106-8C51-B294FBD35C19}"/>
              </a:ext>
            </a:extLst>
          </p:cNvPr>
          <p:cNvCxnSpPr>
            <a:stCxn id="4" idx="2"/>
            <a:endCxn id="4" idx="6"/>
          </p:cNvCxnSpPr>
          <p:nvPr/>
        </p:nvCxnSpPr>
        <p:spPr>
          <a:xfrm rot="10800000" flipH="1">
            <a:off x="2500313" y="3679825"/>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3A75D48F-09A4-C8B2-7CC1-93842E0A0341}"/>
              </a:ext>
            </a:extLst>
          </p:cNvPr>
          <p:cNvCxnSpPr/>
          <p:nvPr/>
        </p:nvCxnSpPr>
        <p:spPr>
          <a:xfrm rot="5400000">
            <a:off x="2607469" y="2750344"/>
            <a:ext cx="3214687"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6022" name="ZoneTexte 15">
            <a:extLst>
              <a:ext uri="{FF2B5EF4-FFF2-40B4-BE49-F238E27FC236}">
                <a16:creationId xmlns:a16="http://schemas.microsoft.com/office/drawing/2014/main" id="{9334A967-195D-A56F-4098-228D010565E2}"/>
              </a:ext>
            </a:extLst>
          </p:cNvPr>
          <p:cNvSpPr txBox="1">
            <a:spLocks noChangeArrowheads="1"/>
          </p:cNvSpPr>
          <p:nvPr/>
        </p:nvSpPr>
        <p:spPr bwMode="auto">
          <a:xfrm rot="-7030002">
            <a:off x="1705769" y="3956844"/>
            <a:ext cx="22145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Jué Yin - Bois</a:t>
            </a:r>
          </a:p>
        </p:txBody>
      </p:sp>
      <p:sp>
        <p:nvSpPr>
          <p:cNvPr id="86023" name="ZoneTexte 16">
            <a:extLst>
              <a:ext uri="{FF2B5EF4-FFF2-40B4-BE49-F238E27FC236}">
                <a16:creationId xmlns:a16="http://schemas.microsoft.com/office/drawing/2014/main" id="{5017521C-D0C0-4E2D-5976-14842513BA6D}"/>
              </a:ext>
            </a:extLst>
          </p:cNvPr>
          <p:cNvSpPr txBox="1">
            <a:spLocks noChangeArrowheads="1"/>
          </p:cNvSpPr>
          <p:nvPr/>
        </p:nvSpPr>
        <p:spPr bwMode="auto">
          <a:xfrm rot="-3847207">
            <a:off x="2187575" y="2593975"/>
            <a:ext cx="188753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1800">
                <a:solidFill>
                  <a:schemeClr val="bg1"/>
                </a:solidFill>
              </a:rPr>
              <a:t>Shao Yin </a:t>
            </a:r>
          </a:p>
          <a:p>
            <a:pPr algn="ctr" eaLnBrk="1" hangingPunct="1">
              <a:spcBef>
                <a:spcPct val="0"/>
              </a:spcBef>
              <a:buClrTx/>
              <a:buSzTx/>
              <a:buFontTx/>
              <a:buNone/>
            </a:pPr>
            <a:r>
              <a:rPr lang="fr-FR" altLang="fr-FR" sz="1800">
                <a:solidFill>
                  <a:schemeClr val="bg1"/>
                </a:solidFill>
              </a:rPr>
              <a:t> Feu</a:t>
            </a:r>
          </a:p>
          <a:p>
            <a:pPr algn="ctr" eaLnBrk="1" hangingPunct="1">
              <a:spcBef>
                <a:spcPct val="0"/>
              </a:spcBef>
              <a:buClrTx/>
              <a:buSzTx/>
              <a:buFontTx/>
              <a:buNone/>
            </a:pPr>
            <a:r>
              <a:rPr lang="fr-FR" altLang="fr-FR" sz="1800">
                <a:solidFill>
                  <a:schemeClr val="bg1"/>
                </a:solidFill>
              </a:rPr>
              <a:t>Empereur</a:t>
            </a:r>
          </a:p>
        </p:txBody>
      </p:sp>
      <p:sp>
        <p:nvSpPr>
          <p:cNvPr id="86024" name="ZoneTexte 18">
            <a:extLst>
              <a:ext uri="{FF2B5EF4-FFF2-40B4-BE49-F238E27FC236}">
                <a16:creationId xmlns:a16="http://schemas.microsoft.com/office/drawing/2014/main" id="{30946ACB-2E6F-D6E8-F79E-E4906AC5177A}"/>
              </a:ext>
            </a:extLst>
          </p:cNvPr>
          <p:cNvSpPr txBox="1">
            <a:spLocks noChangeArrowheads="1"/>
          </p:cNvSpPr>
          <p:nvPr/>
        </p:nvSpPr>
        <p:spPr bwMode="auto">
          <a:xfrm>
            <a:off x="3511550" y="1928813"/>
            <a:ext cx="15716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Yang  </a:t>
            </a:r>
          </a:p>
          <a:p>
            <a:pPr eaLnBrk="1" hangingPunct="1">
              <a:spcBef>
                <a:spcPct val="0"/>
              </a:spcBef>
              <a:buClrTx/>
              <a:buSzTx/>
              <a:buFontTx/>
              <a:buNone/>
            </a:pPr>
            <a:r>
              <a:rPr lang="fr-FR" altLang="fr-FR" sz="1800">
                <a:solidFill>
                  <a:schemeClr val="bg1"/>
                </a:solidFill>
              </a:rPr>
              <a:t>Feu Ministre</a:t>
            </a:r>
          </a:p>
        </p:txBody>
      </p:sp>
      <p:sp>
        <p:nvSpPr>
          <p:cNvPr id="86025" name="ZoneTexte 20">
            <a:extLst>
              <a:ext uri="{FF2B5EF4-FFF2-40B4-BE49-F238E27FC236}">
                <a16:creationId xmlns:a16="http://schemas.microsoft.com/office/drawing/2014/main" id="{00AC2E21-A8F7-F320-043E-E3E46C18F218}"/>
              </a:ext>
            </a:extLst>
          </p:cNvPr>
          <p:cNvSpPr txBox="1">
            <a:spLocks noChangeArrowheads="1"/>
          </p:cNvSpPr>
          <p:nvPr/>
        </p:nvSpPr>
        <p:spPr bwMode="auto">
          <a:xfrm rot="3510142">
            <a:off x="4694238" y="2755900"/>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Yin-Terre</a:t>
            </a:r>
          </a:p>
        </p:txBody>
      </p:sp>
      <p:sp>
        <p:nvSpPr>
          <p:cNvPr id="86026" name="ZoneTexte 21">
            <a:extLst>
              <a:ext uri="{FF2B5EF4-FFF2-40B4-BE49-F238E27FC236}">
                <a16:creationId xmlns:a16="http://schemas.microsoft.com/office/drawing/2014/main" id="{188F0ADC-2D19-9C96-002D-A6F2F6217C88}"/>
              </a:ext>
            </a:extLst>
          </p:cNvPr>
          <p:cNvSpPr txBox="1">
            <a:spLocks noChangeArrowheads="1"/>
          </p:cNvSpPr>
          <p:nvPr/>
        </p:nvSpPr>
        <p:spPr bwMode="auto">
          <a:xfrm rot="7038348">
            <a:off x="4499769" y="4258469"/>
            <a:ext cx="19288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Yang Ming-Métal</a:t>
            </a:r>
          </a:p>
        </p:txBody>
      </p:sp>
      <p:sp>
        <p:nvSpPr>
          <p:cNvPr id="86027" name="ZoneTexte 22">
            <a:extLst>
              <a:ext uri="{FF2B5EF4-FFF2-40B4-BE49-F238E27FC236}">
                <a16:creationId xmlns:a16="http://schemas.microsoft.com/office/drawing/2014/main" id="{534C4AEC-2659-87F4-CC08-D85871F15E10}"/>
              </a:ext>
            </a:extLst>
          </p:cNvPr>
          <p:cNvSpPr txBox="1">
            <a:spLocks noChangeArrowheads="1"/>
          </p:cNvSpPr>
          <p:nvPr/>
        </p:nvSpPr>
        <p:spPr bwMode="auto">
          <a:xfrm rot="10800000">
            <a:off x="3357563" y="50006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Yang-Eau</a:t>
            </a:r>
          </a:p>
        </p:txBody>
      </p:sp>
      <p:sp>
        <p:nvSpPr>
          <p:cNvPr id="24" name="ZoneTexte 23">
            <a:extLst>
              <a:ext uri="{FF2B5EF4-FFF2-40B4-BE49-F238E27FC236}">
                <a16:creationId xmlns:a16="http://schemas.microsoft.com/office/drawing/2014/main" id="{24C8A9A6-379D-764B-AAE6-4BA69AB2DD05}"/>
              </a:ext>
            </a:extLst>
          </p:cNvPr>
          <p:cNvSpPr txBox="1"/>
          <p:nvPr/>
        </p:nvSpPr>
        <p:spPr>
          <a:xfrm>
            <a:off x="3214688" y="3071813"/>
            <a:ext cx="2000250" cy="1200150"/>
          </a:xfrm>
          <a:prstGeom prst="rect">
            <a:avLst/>
          </a:prstGeom>
          <a:noFill/>
        </p:spPr>
        <p:txBody>
          <a:bodyPr>
            <a:spAutoFit/>
          </a:bodyPr>
          <a:lstStyle/>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Hôtesses</a:t>
            </a:r>
          </a:p>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Immuables</a:t>
            </a:r>
          </a:p>
          <a:p>
            <a:pPr eaLnBrk="1" hangingPunct="1">
              <a:defRPr/>
            </a:pPr>
            <a:endParaRPr lang="fr-FR" dirty="0">
              <a:latin typeface="Arial" charset="0"/>
              <a:cs typeface="Arial" charset="0"/>
            </a:endParaRPr>
          </a:p>
        </p:txBody>
      </p:sp>
      <p:sp>
        <p:nvSpPr>
          <p:cNvPr id="2" name="Ellipse 1">
            <a:extLst>
              <a:ext uri="{FF2B5EF4-FFF2-40B4-BE49-F238E27FC236}">
                <a16:creationId xmlns:a16="http://schemas.microsoft.com/office/drawing/2014/main" id="{4C405877-EBA2-E723-CCD2-35F481036EC7}"/>
              </a:ext>
            </a:extLst>
          </p:cNvPr>
          <p:cNvSpPr/>
          <p:nvPr/>
        </p:nvSpPr>
        <p:spPr>
          <a:xfrm>
            <a:off x="3482975" y="2941638"/>
            <a:ext cx="1517650" cy="13303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re 1">
            <a:extLst>
              <a:ext uri="{FF2B5EF4-FFF2-40B4-BE49-F238E27FC236}">
                <a16:creationId xmlns:a16="http://schemas.microsoft.com/office/drawing/2014/main" id="{B9D3AF20-138A-6B7F-C6D5-85F008D98CF4}"/>
              </a:ext>
            </a:extLst>
          </p:cNvPr>
          <p:cNvSpPr>
            <a:spLocks noGrp="1"/>
          </p:cNvSpPr>
          <p:nvPr>
            <p:ph type="title"/>
          </p:nvPr>
        </p:nvSpPr>
        <p:spPr>
          <a:xfrm>
            <a:off x="323850" y="55563"/>
            <a:ext cx="9001125" cy="725487"/>
          </a:xfrm>
        </p:spPr>
        <p:txBody>
          <a:bodyPr/>
          <a:lstStyle/>
          <a:p>
            <a:pPr eaLnBrk="1" hangingPunct="1">
              <a:defRPr/>
            </a:pPr>
            <a:r>
              <a:rPr lang="fr-FR" sz="3200" dirty="0"/>
              <a:t>Énergies Hôtesses et </a:t>
            </a:r>
            <a:r>
              <a:rPr lang="fr-FR" sz="3200" u="sng" dirty="0"/>
              <a:t>Énergies Invitées </a:t>
            </a:r>
            <a:r>
              <a:rPr lang="fr-FR" sz="3200" b="1" u="sng" dirty="0">
                <a:solidFill>
                  <a:srgbClr val="FF0000"/>
                </a:solidFill>
                <a:effectLst>
                  <a:outerShdw blurRad="38100" dist="38100" dir="2700000" algn="tl">
                    <a:srgbClr val="000000">
                      <a:alpha val="43137"/>
                    </a:srgbClr>
                  </a:outerShdw>
                </a:effectLst>
              </a:rPr>
              <a:t>2012</a:t>
            </a:r>
          </a:p>
        </p:txBody>
      </p:sp>
      <p:sp>
        <p:nvSpPr>
          <p:cNvPr id="4" name="Ellipse 3">
            <a:extLst>
              <a:ext uri="{FF2B5EF4-FFF2-40B4-BE49-F238E27FC236}">
                <a16:creationId xmlns:a16="http://schemas.microsoft.com/office/drawing/2014/main" id="{AB75C3E9-2D27-42D4-7BAA-C5722DB9A13A}"/>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07D6B959-370D-BFD3-3223-04D40222C572}"/>
              </a:ext>
            </a:extLst>
          </p:cNvPr>
          <p:cNvCxnSpPr/>
          <p:nvPr/>
        </p:nvCxnSpPr>
        <p:spPr>
          <a:xfrm rot="16200000" flipH="1">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6ECD446C-748F-ECEE-54CB-38CA1E51CF15}"/>
              </a:ext>
            </a:extLst>
          </p:cNvPr>
          <p:cNvCxnSpPr>
            <a:stCxn id="4" idx="2"/>
            <a:endCxn id="4"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F35BD24B-898B-C31D-34A1-24B99A99B97A}"/>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Ellipse 28">
            <a:extLst>
              <a:ext uri="{FF2B5EF4-FFF2-40B4-BE49-F238E27FC236}">
                <a16:creationId xmlns:a16="http://schemas.microsoft.com/office/drawing/2014/main" id="{0028F333-CE60-A991-3EAA-D85CB1C8972E}"/>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31" name="Connecteur droit 30">
            <a:extLst>
              <a:ext uri="{FF2B5EF4-FFF2-40B4-BE49-F238E27FC236}">
                <a16:creationId xmlns:a16="http://schemas.microsoft.com/office/drawing/2014/main" id="{A5A6C9B1-6C4A-5D4F-428C-0586CBC69899}"/>
              </a:ext>
            </a:extLst>
          </p:cNvPr>
          <p:cNvCxnSpPr>
            <a:stCxn id="29" idx="2"/>
            <a:endCxn id="29"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9CDF56AC-0521-1ABB-21B2-D3D93E949F37}"/>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7049" name="ZoneTexte 32">
            <a:extLst>
              <a:ext uri="{FF2B5EF4-FFF2-40B4-BE49-F238E27FC236}">
                <a16:creationId xmlns:a16="http://schemas.microsoft.com/office/drawing/2014/main" id="{8B9678F9-8C52-B20C-A6E9-B527BA2FA870}"/>
              </a:ext>
            </a:extLst>
          </p:cNvPr>
          <p:cNvSpPr txBox="1">
            <a:spLocks noChangeArrowheads="1"/>
          </p:cNvSpPr>
          <p:nvPr/>
        </p:nvSpPr>
        <p:spPr bwMode="auto">
          <a:xfrm rot="-6935678">
            <a:off x="1653382" y="4460081"/>
            <a:ext cx="2000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Yang – Feu</a:t>
            </a:r>
          </a:p>
        </p:txBody>
      </p:sp>
      <p:sp>
        <p:nvSpPr>
          <p:cNvPr id="87050" name="ZoneTexte 33">
            <a:extLst>
              <a:ext uri="{FF2B5EF4-FFF2-40B4-BE49-F238E27FC236}">
                <a16:creationId xmlns:a16="http://schemas.microsoft.com/office/drawing/2014/main" id="{9464A1BB-C278-FBE7-FB9F-9399C602BCD3}"/>
              </a:ext>
            </a:extLst>
          </p:cNvPr>
          <p:cNvSpPr txBox="1">
            <a:spLocks noChangeArrowheads="1"/>
          </p:cNvSpPr>
          <p:nvPr/>
        </p:nvSpPr>
        <p:spPr bwMode="auto">
          <a:xfrm>
            <a:off x="3602038" y="5602288"/>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Yin-Terre</a:t>
            </a:r>
          </a:p>
        </p:txBody>
      </p:sp>
      <p:sp>
        <p:nvSpPr>
          <p:cNvPr id="87051" name="ZoneTexte 34">
            <a:extLst>
              <a:ext uri="{FF2B5EF4-FFF2-40B4-BE49-F238E27FC236}">
                <a16:creationId xmlns:a16="http://schemas.microsoft.com/office/drawing/2014/main" id="{54B1B685-4562-1C6D-3EF8-66923F1159F5}"/>
              </a:ext>
            </a:extLst>
          </p:cNvPr>
          <p:cNvSpPr txBox="1">
            <a:spLocks noChangeArrowheads="1"/>
          </p:cNvSpPr>
          <p:nvPr/>
        </p:nvSpPr>
        <p:spPr bwMode="auto">
          <a:xfrm rot="7344931">
            <a:off x="5150644" y="4558507"/>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Yin – Feu</a:t>
            </a:r>
          </a:p>
        </p:txBody>
      </p:sp>
      <p:sp>
        <p:nvSpPr>
          <p:cNvPr id="87052" name="ZoneTexte 35">
            <a:extLst>
              <a:ext uri="{FF2B5EF4-FFF2-40B4-BE49-F238E27FC236}">
                <a16:creationId xmlns:a16="http://schemas.microsoft.com/office/drawing/2014/main" id="{470CA480-87EC-1124-D12C-C42ED4961A18}"/>
              </a:ext>
            </a:extLst>
          </p:cNvPr>
          <p:cNvSpPr txBox="1">
            <a:spLocks noChangeArrowheads="1"/>
          </p:cNvSpPr>
          <p:nvPr/>
        </p:nvSpPr>
        <p:spPr bwMode="auto">
          <a:xfrm rot="-3458039">
            <a:off x="1654175" y="2473325"/>
            <a:ext cx="2000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Yang Ming-Métal</a:t>
            </a:r>
          </a:p>
        </p:txBody>
      </p:sp>
      <p:sp>
        <p:nvSpPr>
          <p:cNvPr id="87053" name="ZoneTexte 36">
            <a:extLst>
              <a:ext uri="{FF2B5EF4-FFF2-40B4-BE49-F238E27FC236}">
                <a16:creationId xmlns:a16="http://schemas.microsoft.com/office/drawing/2014/main" id="{BBD1ADDF-1881-89AC-1E99-4B5756465B26}"/>
              </a:ext>
            </a:extLst>
          </p:cNvPr>
          <p:cNvSpPr txBox="1">
            <a:spLocks noChangeArrowheads="1"/>
          </p:cNvSpPr>
          <p:nvPr/>
        </p:nvSpPr>
        <p:spPr bwMode="auto">
          <a:xfrm>
            <a:off x="3467100" y="150971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Yang-Eau</a:t>
            </a:r>
          </a:p>
        </p:txBody>
      </p:sp>
      <p:sp>
        <p:nvSpPr>
          <p:cNvPr id="87054" name="ZoneTexte 37">
            <a:extLst>
              <a:ext uri="{FF2B5EF4-FFF2-40B4-BE49-F238E27FC236}">
                <a16:creationId xmlns:a16="http://schemas.microsoft.com/office/drawing/2014/main" id="{01762FFF-7001-078C-2F32-4D29C8F66B8F}"/>
              </a:ext>
            </a:extLst>
          </p:cNvPr>
          <p:cNvSpPr txBox="1">
            <a:spLocks noChangeArrowheads="1"/>
          </p:cNvSpPr>
          <p:nvPr/>
        </p:nvSpPr>
        <p:spPr bwMode="auto">
          <a:xfrm rot="3393784">
            <a:off x="5257800" y="2611438"/>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Jué Yin - Bois</a:t>
            </a:r>
          </a:p>
        </p:txBody>
      </p:sp>
      <p:sp>
        <p:nvSpPr>
          <p:cNvPr id="39" name="ZoneTexte 38">
            <a:extLst>
              <a:ext uri="{FF2B5EF4-FFF2-40B4-BE49-F238E27FC236}">
                <a16:creationId xmlns:a16="http://schemas.microsoft.com/office/drawing/2014/main" id="{E9548F60-4C08-91F0-CF7E-53A4170BE82C}"/>
              </a:ext>
            </a:extLst>
          </p:cNvPr>
          <p:cNvSpPr txBox="1"/>
          <p:nvPr/>
        </p:nvSpPr>
        <p:spPr>
          <a:xfrm>
            <a:off x="2714625" y="854075"/>
            <a:ext cx="3929063" cy="646113"/>
          </a:xfrm>
          <a:prstGeom prst="rect">
            <a:avLst/>
          </a:prstGeom>
          <a:noFill/>
        </p:spPr>
        <p:txBody>
          <a:bodyPr>
            <a:spAutoFit/>
          </a:bodyPr>
          <a:lstStyle/>
          <a:p>
            <a:pP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Invitées Variables</a:t>
            </a:r>
          </a:p>
          <a:p>
            <a:pPr eaLnBrk="1" hangingPunct="1">
              <a:defRPr/>
            </a:pPr>
            <a:endParaRPr lang="fr-FR" dirty="0">
              <a:latin typeface="Arial" charset="0"/>
              <a:cs typeface="Arial" charset="0"/>
            </a:endParaRPr>
          </a:p>
        </p:txBody>
      </p:sp>
      <p:sp>
        <p:nvSpPr>
          <p:cNvPr id="2" name="Rectangle à coins arrondis 1">
            <a:extLst>
              <a:ext uri="{FF2B5EF4-FFF2-40B4-BE49-F238E27FC236}">
                <a16:creationId xmlns:a16="http://schemas.microsoft.com/office/drawing/2014/main" id="{A815DEA0-B3DD-BFF0-4675-6AB3B641C2B2}"/>
              </a:ext>
            </a:extLst>
          </p:cNvPr>
          <p:cNvSpPr/>
          <p:nvPr/>
        </p:nvSpPr>
        <p:spPr>
          <a:xfrm>
            <a:off x="2632075" y="839788"/>
            <a:ext cx="3313113" cy="4127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 name="Flèche courbée vers le haut 2">
            <a:extLst>
              <a:ext uri="{FF2B5EF4-FFF2-40B4-BE49-F238E27FC236}">
                <a16:creationId xmlns:a16="http://schemas.microsoft.com/office/drawing/2014/main" id="{C632BE0B-5B19-F9E6-73F6-2206C5913BBC}"/>
              </a:ext>
            </a:extLst>
          </p:cNvPr>
          <p:cNvSpPr/>
          <p:nvPr/>
        </p:nvSpPr>
        <p:spPr>
          <a:xfrm rot="14270585">
            <a:off x="5310188" y="1798638"/>
            <a:ext cx="1809750" cy="488950"/>
          </a:xfrm>
          <a:prstGeom prst="curvedUp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endParaRPr>
          </a:p>
        </p:txBody>
      </p:sp>
      <p:sp>
        <p:nvSpPr>
          <p:cNvPr id="5" name="ZoneTexte 4">
            <a:extLst>
              <a:ext uri="{FF2B5EF4-FFF2-40B4-BE49-F238E27FC236}">
                <a16:creationId xmlns:a16="http://schemas.microsoft.com/office/drawing/2014/main" id="{CB6A8C88-91D1-631A-34EA-6D287FFD96A4}"/>
              </a:ext>
            </a:extLst>
          </p:cNvPr>
          <p:cNvSpPr txBox="1"/>
          <p:nvPr/>
        </p:nvSpPr>
        <p:spPr>
          <a:xfrm>
            <a:off x="6715125" y="2565400"/>
            <a:ext cx="1817688" cy="461963"/>
          </a:xfrm>
          <a:prstGeom prst="rect">
            <a:avLst/>
          </a:prstGeom>
          <a:noFill/>
        </p:spPr>
        <p:txBody>
          <a:bodyPr>
            <a:spAutoFit/>
          </a:bodyPr>
          <a:lstStyle/>
          <a:p>
            <a:pPr eaLnBrk="1" hangingPunct="1">
              <a:defRPr/>
            </a:pPr>
            <a:r>
              <a:rPr lang="fr-FR" sz="2400" b="1" dirty="0">
                <a:solidFill>
                  <a:srgbClr val="FF0000"/>
                </a:solidFill>
                <a:effectLst>
                  <a:outerShdw blurRad="38100" dist="38100" dir="2700000" algn="tl">
                    <a:srgbClr val="000000">
                      <a:alpha val="43137"/>
                    </a:srgbClr>
                  </a:outerShdw>
                </a:effectLst>
                <a:latin typeface="Arial" charset="0"/>
                <a:cs typeface="Arial" charset="0"/>
              </a:rPr>
              <a:t>2013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0B021A93-5DE1-9234-574F-CF555E09B71F}"/>
              </a:ext>
            </a:extLst>
          </p:cNvPr>
          <p:cNvSpPr>
            <a:spLocks noGrp="1"/>
          </p:cNvSpPr>
          <p:nvPr>
            <p:ph type="title"/>
          </p:nvPr>
        </p:nvSpPr>
        <p:spPr>
          <a:xfrm>
            <a:off x="179388" y="0"/>
            <a:ext cx="9144000" cy="725488"/>
          </a:xfrm>
        </p:spPr>
        <p:txBody>
          <a:bodyPr/>
          <a:lstStyle/>
          <a:p>
            <a:pPr eaLnBrk="1" hangingPunct="1">
              <a:defRPr/>
            </a:pPr>
            <a:r>
              <a:rPr lang="fr-FR" sz="3200" u="sng" dirty="0"/>
              <a:t>Énergies Hôtesses et Énergies Invitées </a:t>
            </a:r>
            <a:r>
              <a:rPr lang="fr-FR" sz="3200" b="1" u="sng" dirty="0">
                <a:solidFill>
                  <a:srgbClr val="FF0000"/>
                </a:solidFill>
                <a:effectLst>
                  <a:outerShdw blurRad="38100" dist="38100" dir="2700000" algn="tl">
                    <a:srgbClr val="000000">
                      <a:alpha val="43137"/>
                    </a:srgbClr>
                  </a:outerShdw>
                </a:effectLst>
              </a:rPr>
              <a:t>2012</a:t>
            </a:r>
          </a:p>
        </p:txBody>
      </p:sp>
      <p:sp>
        <p:nvSpPr>
          <p:cNvPr id="4" name="Ellipse 3">
            <a:extLst>
              <a:ext uri="{FF2B5EF4-FFF2-40B4-BE49-F238E27FC236}">
                <a16:creationId xmlns:a16="http://schemas.microsoft.com/office/drawing/2014/main" id="{362DF4B7-6828-D192-F490-6328D3638E7D}"/>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628FB2F1-C02E-A00F-089F-26CAAACE06E1}"/>
              </a:ext>
            </a:extLst>
          </p:cNvPr>
          <p:cNvCxnSpPr/>
          <p:nvPr/>
        </p:nvCxnSpPr>
        <p:spPr>
          <a:xfrm rot="16200000" flipH="1">
            <a:off x="2250282" y="2536031"/>
            <a:ext cx="4214812" cy="24288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0FFAD208-B0A4-66B4-AB8D-51674B131BF8}"/>
              </a:ext>
            </a:extLst>
          </p:cNvPr>
          <p:cNvCxnSpPr>
            <a:stCxn id="4" idx="2"/>
            <a:endCxn id="4"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60743BEB-AE14-EB5F-6082-84E0609A8C02}"/>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EB1736FD-329B-BE90-7167-4D7C0BAD1E31}"/>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8" name="Connecteur droit 7">
            <a:extLst>
              <a:ext uri="{FF2B5EF4-FFF2-40B4-BE49-F238E27FC236}">
                <a16:creationId xmlns:a16="http://schemas.microsoft.com/office/drawing/2014/main" id="{C7893129-8096-853E-D064-E4ED915E2B99}"/>
              </a:ext>
            </a:extLst>
          </p:cNvPr>
          <p:cNvCxnSpPr/>
          <p:nvPr/>
        </p:nvCxnSpPr>
        <p:spPr>
          <a:xfrm rot="16200000" flipH="1">
            <a:off x="2821782" y="2821781"/>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29632EE9-6E9E-4860-F33B-677A2AABB518}"/>
              </a:ext>
            </a:extLst>
          </p:cNvPr>
          <p:cNvCxnSpPr>
            <a:stCxn id="7" idx="2"/>
            <a:endCxn id="7"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92DE8668-F704-3E0E-B4B9-333EF110EA2F}"/>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CD5B5269-18C7-19EE-A972-B118CB87EA9E}"/>
              </a:ext>
            </a:extLst>
          </p:cNvPr>
          <p:cNvCxnSpPr/>
          <p:nvPr/>
        </p:nvCxnSpPr>
        <p:spPr>
          <a:xfrm rot="5400000">
            <a:off x="2536032" y="4179094"/>
            <a:ext cx="2214562" cy="142875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C2A302B2-42D9-7C53-4C74-988AB0BAA54A}"/>
              </a:ext>
            </a:extLst>
          </p:cNvPr>
          <p:cNvSpPr txBox="1"/>
          <p:nvPr/>
        </p:nvSpPr>
        <p:spPr>
          <a:xfrm>
            <a:off x="928688" y="6072188"/>
            <a:ext cx="2143125" cy="461962"/>
          </a:xfrm>
          <a:prstGeom prst="rect">
            <a:avLst/>
          </a:prstGeom>
          <a:noFill/>
          <a:ln w="38100">
            <a:solidFill>
              <a:srgbClr val="FF0000"/>
            </a:solidFill>
          </a:ln>
        </p:spPr>
        <p:txBody>
          <a:bodyPr>
            <a:spAutoFit/>
          </a:bodyPr>
          <a:lstStyle/>
          <a:p>
            <a:pPr eaLnBrk="1" hangingPunct="1">
              <a:defRPr/>
            </a:pPr>
            <a:r>
              <a:rPr lang="fr-FR" sz="2400" b="1" dirty="0">
                <a:solidFill>
                  <a:srgbClr val="FFFF00"/>
                </a:solidFill>
                <a:effectLst>
                  <a:outerShdw blurRad="38100" dist="38100" dir="2700000" algn="tl">
                    <a:srgbClr val="000000">
                      <a:alpha val="43137"/>
                    </a:srgbClr>
                  </a:outerShdw>
                </a:effectLst>
                <a:latin typeface="Arial" charset="0"/>
                <a:cs typeface="Arial" charset="0"/>
              </a:rPr>
              <a:t>20-21 Janvier</a:t>
            </a:r>
          </a:p>
        </p:txBody>
      </p:sp>
      <p:sp>
        <p:nvSpPr>
          <p:cNvPr id="26" name="Ellipse 25">
            <a:extLst>
              <a:ext uri="{FF2B5EF4-FFF2-40B4-BE49-F238E27FC236}">
                <a16:creationId xmlns:a16="http://schemas.microsoft.com/office/drawing/2014/main" id="{7CF361FD-8BF1-C8E6-C25E-6CB619767342}"/>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27" name="Connecteur droit 26">
            <a:extLst>
              <a:ext uri="{FF2B5EF4-FFF2-40B4-BE49-F238E27FC236}">
                <a16:creationId xmlns:a16="http://schemas.microsoft.com/office/drawing/2014/main" id="{6C248FEA-7D1E-A74C-8934-23C526934616}"/>
              </a:ext>
            </a:extLst>
          </p:cNvPr>
          <p:cNvCxnSpPr/>
          <p:nvPr/>
        </p:nvCxnSpPr>
        <p:spPr>
          <a:xfrm rot="16200000" flipH="1">
            <a:off x="2714625" y="2857500"/>
            <a:ext cx="3286125"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1A30C8DE-C886-D4BA-DAA8-83EC486FE8B3}"/>
              </a:ext>
            </a:extLst>
          </p:cNvPr>
          <p:cNvCxnSpPr>
            <a:stCxn id="26" idx="2"/>
            <a:endCxn id="26"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CFEC4FCD-5B4A-C16F-1704-A79C98962F2F}"/>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8080" name="ZoneTexte 29">
            <a:extLst>
              <a:ext uri="{FF2B5EF4-FFF2-40B4-BE49-F238E27FC236}">
                <a16:creationId xmlns:a16="http://schemas.microsoft.com/office/drawing/2014/main" id="{F7DD3046-65A0-B528-E6AB-EE32B511D58B}"/>
              </a:ext>
            </a:extLst>
          </p:cNvPr>
          <p:cNvSpPr txBox="1">
            <a:spLocks noChangeArrowheads="1"/>
          </p:cNvSpPr>
          <p:nvPr/>
        </p:nvSpPr>
        <p:spPr bwMode="auto">
          <a:xfrm rot="-7030002">
            <a:off x="1848643" y="4028282"/>
            <a:ext cx="2214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Jué Yin - Bois</a:t>
            </a:r>
          </a:p>
        </p:txBody>
      </p:sp>
      <p:sp>
        <p:nvSpPr>
          <p:cNvPr id="88081" name="ZoneTexte 30">
            <a:extLst>
              <a:ext uri="{FF2B5EF4-FFF2-40B4-BE49-F238E27FC236}">
                <a16:creationId xmlns:a16="http://schemas.microsoft.com/office/drawing/2014/main" id="{74AA8EB1-B0BE-9757-B3BC-C87D00118820}"/>
              </a:ext>
            </a:extLst>
          </p:cNvPr>
          <p:cNvSpPr txBox="1">
            <a:spLocks noChangeArrowheads="1"/>
          </p:cNvSpPr>
          <p:nvPr/>
        </p:nvSpPr>
        <p:spPr bwMode="auto">
          <a:xfrm rot="-3847207">
            <a:off x="2286000" y="2667001"/>
            <a:ext cx="1887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Yin – Feu</a:t>
            </a:r>
          </a:p>
          <a:p>
            <a:pPr algn="ctr" eaLnBrk="1" hangingPunct="1">
              <a:spcBef>
                <a:spcPct val="0"/>
              </a:spcBef>
              <a:buClrTx/>
              <a:buSzTx/>
              <a:buFontTx/>
              <a:buNone/>
            </a:pPr>
            <a:r>
              <a:rPr lang="fr-FR" altLang="fr-FR" sz="1800">
                <a:solidFill>
                  <a:schemeClr val="bg1"/>
                </a:solidFill>
              </a:rPr>
              <a:t>Empereur</a:t>
            </a:r>
          </a:p>
        </p:txBody>
      </p:sp>
      <p:sp>
        <p:nvSpPr>
          <p:cNvPr id="88082" name="ZoneTexte 31">
            <a:extLst>
              <a:ext uri="{FF2B5EF4-FFF2-40B4-BE49-F238E27FC236}">
                <a16:creationId xmlns:a16="http://schemas.microsoft.com/office/drawing/2014/main" id="{1D1E7CF6-A266-EE49-F740-08BB0FE1D3D5}"/>
              </a:ext>
            </a:extLst>
          </p:cNvPr>
          <p:cNvSpPr txBox="1">
            <a:spLocks noChangeArrowheads="1"/>
          </p:cNvSpPr>
          <p:nvPr/>
        </p:nvSpPr>
        <p:spPr bwMode="auto">
          <a:xfrm>
            <a:off x="3429000" y="2000250"/>
            <a:ext cx="228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Yang – Feu</a:t>
            </a:r>
          </a:p>
          <a:p>
            <a:pPr algn="ctr" eaLnBrk="1" hangingPunct="1">
              <a:spcBef>
                <a:spcPct val="0"/>
              </a:spcBef>
              <a:buClrTx/>
              <a:buSzTx/>
              <a:buFontTx/>
              <a:buNone/>
            </a:pPr>
            <a:r>
              <a:rPr lang="fr-FR" altLang="fr-FR" sz="1800">
                <a:solidFill>
                  <a:schemeClr val="bg1"/>
                </a:solidFill>
              </a:rPr>
              <a:t>Ministre</a:t>
            </a:r>
          </a:p>
        </p:txBody>
      </p:sp>
      <p:sp>
        <p:nvSpPr>
          <p:cNvPr id="88083" name="ZoneTexte 32">
            <a:extLst>
              <a:ext uri="{FF2B5EF4-FFF2-40B4-BE49-F238E27FC236}">
                <a16:creationId xmlns:a16="http://schemas.microsoft.com/office/drawing/2014/main" id="{987FB500-2F5C-36A0-78B1-95B43AE64414}"/>
              </a:ext>
            </a:extLst>
          </p:cNvPr>
          <p:cNvSpPr txBox="1">
            <a:spLocks noChangeArrowheads="1"/>
          </p:cNvSpPr>
          <p:nvPr/>
        </p:nvSpPr>
        <p:spPr bwMode="auto">
          <a:xfrm rot="3510142">
            <a:off x="4837112" y="2827338"/>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Taé Yin-Terre</a:t>
            </a:r>
          </a:p>
        </p:txBody>
      </p:sp>
      <p:sp>
        <p:nvSpPr>
          <p:cNvPr id="88084" name="ZoneTexte 33">
            <a:extLst>
              <a:ext uri="{FF2B5EF4-FFF2-40B4-BE49-F238E27FC236}">
                <a16:creationId xmlns:a16="http://schemas.microsoft.com/office/drawing/2014/main" id="{99BAADCF-91E9-71BF-22D9-595C57171AB9}"/>
              </a:ext>
            </a:extLst>
          </p:cNvPr>
          <p:cNvSpPr txBox="1">
            <a:spLocks noChangeArrowheads="1"/>
          </p:cNvSpPr>
          <p:nvPr/>
        </p:nvSpPr>
        <p:spPr bwMode="auto">
          <a:xfrm rot="7038348">
            <a:off x="4642643" y="4329907"/>
            <a:ext cx="1928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Yang Ming-Métal</a:t>
            </a:r>
          </a:p>
        </p:txBody>
      </p:sp>
      <p:sp>
        <p:nvSpPr>
          <p:cNvPr id="88085" name="ZoneTexte 34">
            <a:extLst>
              <a:ext uri="{FF2B5EF4-FFF2-40B4-BE49-F238E27FC236}">
                <a16:creationId xmlns:a16="http://schemas.microsoft.com/office/drawing/2014/main" id="{19892B2D-0A60-D0C4-F512-77EE8FCD3900}"/>
              </a:ext>
            </a:extLst>
          </p:cNvPr>
          <p:cNvSpPr txBox="1">
            <a:spLocks noChangeArrowheads="1"/>
          </p:cNvSpPr>
          <p:nvPr/>
        </p:nvSpPr>
        <p:spPr bwMode="auto">
          <a:xfrm rot="10800000">
            <a:off x="3500438" y="5072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Taé Yang-Eau</a:t>
            </a:r>
          </a:p>
        </p:txBody>
      </p:sp>
      <p:cxnSp>
        <p:nvCxnSpPr>
          <p:cNvPr id="24" name="Connecteur droit avec flèche 23">
            <a:extLst>
              <a:ext uri="{FF2B5EF4-FFF2-40B4-BE49-F238E27FC236}">
                <a16:creationId xmlns:a16="http://schemas.microsoft.com/office/drawing/2014/main" id="{475E7D89-88C0-EE8E-8F66-C39320C7C485}"/>
              </a:ext>
            </a:extLst>
          </p:cNvPr>
          <p:cNvCxnSpPr/>
          <p:nvPr/>
        </p:nvCxnSpPr>
        <p:spPr>
          <a:xfrm rot="5400000">
            <a:off x="2536032" y="4179094"/>
            <a:ext cx="2214562" cy="14287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137B5DDE-FD9E-8DDA-951E-CEE0F1054F07}"/>
              </a:ext>
            </a:extLst>
          </p:cNvPr>
          <p:cNvSpPr txBox="1"/>
          <p:nvPr/>
        </p:nvSpPr>
        <p:spPr>
          <a:xfrm>
            <a:off x="3286125" y="3071813"/>
            <a:ext cx="2357438" cy="646112"/>
          </a:xfrm>
          <a:prstGeom prst="rect">
            <a:avLst/>
          </a:prstGeom>
          <a:noFill/>
        </p:spPr>
        <p:txBody>
          <a:bodyPr>
            <a:spAutoFit/>
          </a:bodyPr>
          <a:lstStyle/>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Hôtesses</a:t>
            </a:r>
          </a:p>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Immuables</a:t>
            </a:r>
          </a:p>
        </p:txBody>
      </p:sp>
      <p:sp>
        <p:nvSpPr>
          <p:cNvPr id="43" name="ZoneTexte 42">
            <a:extLst>
              <a:ext uri="{FF2B5EF4-FFF2-40B4-BE49-F238E27FC236}">
                <a16:creationId xmlns:a16="http://schemas.microsoft.com/office/drawing/2014/main" id="{AC5B55F6-443F-F052-2015-FCF9E00F4E78}"/>
              </a:ext>
            </a:extLst>
          </p:cNvPr>
          <p:cNvSpPr txBox="1"/>
          <p:nvPr/>
        </p:nvSpPr>
        <p:spPr>
          <a:xfrm>
            <a:off x="2878138" y="915988"/>
            <a:ext cx="3214687" cy="369887"/>
          </a:xfrm>
          <a:prstGeom prst="rect">
            <a:avLst/>
          </a:prstGeom>
          <a:noFill/>
        </p:spPr>
        <p:txBody>
          <a:bodyPr>
            <a:spAutoFit/>
          </a:bodyPr>
          <a:lstStyle/>
          <a:p>
            <a:pP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Invitées Variables</a:t>
            </a:r>
          </a:p>
        </p:txBody>
      </p:sp>
      <p:sp>
        <p:nvSpPr>
          <p:cNvPr id="88089" name="ZoneTexte 43">
            <a:extLst>
              <a:ext uri="{FF2B5EF4-FFF2-40B4-BE49-F238E27FC236}">
                <a16:creationId xmlns:a16="http://schemas.microsoft.com/office/drawing/2014/main" id="{23F69B37-F268-F89F-1E4D-0E886D183F4E}"/>
              </a:ext>
            </a:extLst>
          </p:cNvPr>
          <p:cNvSpPr txBox="1">
            <a:spLocks noChangeArrowheads="1"/>
          </p:cNvSpPr>
          <p:nvPr/>
        </p:nvSpPr>
        <p:spPr bwMode="auto">
          <a:xfrm rot="-7125705">
            <a:off x="1626394" y="4537869"/>
            <a:ext cx="2000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Yang – Feu</a:t>
            </a:r>
          </a:p>
        </p:txBody>
      </p:sp>
      <p:sp>
        <p:nvSpPr>
          <p:cNvPr id="88090" name="ZoneTexte 44">
            <a:extLst>
              <a:ext uri="{FF2B5EF4-FFF2-40B4-BE49-F238E27FC236}">
                <a16:creationId xmlns:a16="http://schemas.microsoft.com/office/drawing/2014/main" id="{D1C64DAD-BCF0-3B82-CAEF-E97D2EAE828F}"/>
              </a:ext>
            </a:extLst>
          </p:cNvPr>
          <p:cNvSpPr txBox="1">
            <a:spLocks noChangeArrowheads="1"/>
          </p:cNvSpPr>
          <p:nvPr/>
        </p:nvSpPr>
        <p:spPr bwMode="auto">
          <a:xfrm rot="10800000">
            <a:off x="3571875" y="5672138"/>
            <a:ext cx="1643063"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Yin-Terre</a:t>
            </a:r>
          </a:p>
        </p:txBody>
      </p:sp>
      <p:sp>
        <p:nvSpPr>
          <p:cNvPr id="88091" name="ZoneTexte 45">
            <a:extLst>
              <a:ext uri="{FF2B5EF4-FFF2-40B4-BE49-F238E27FC236}">
                <a16:creationId xmlns:a16="http://schemas.microsoft.com/office/drawing/2014/main" id="{610AF58B-630F-DF01-D346-3A5E00B933F6}"/>
              </a:ext>
            </a:extLst>
          </p:cNvPr>
          <p:cNvSpPr txBox="1">
            <a:spLocks noChangeArrowheads="1"/>
          </p:cNvSpPr>
          <p:nvPr/>
        </p:nvSpPr>
        <p:spPr bwMode="auto">
          <a:xfrm rot="7239719">
            <a:off x="5153819" y="4601369"/>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Yin – Feu</a:t>
            </a:r>
          </a:p>
        </p:txBody>
      </p:sp>
      <p:sp>
        <p:nvSpPr>
          <p:cNvPr id="88092" name="ZoneTexte 46">
            <a:extLst>
              <a:ext uri="{FF2B5EF4-FFF2-40B4-BE49-F238E27FC236}">
                <a16:creationId xmlns:a16="http://schemas.microsoft.com/office/drawing/2014/main" id="{EAAFEAA3-AD8B-B1D7-51DC-C9A7F8D0904B}"/>
              </a:ext>
            </a:extLst>
          </p:cNvPr>
          <p:cNvSpPr txBox="1">
            <a:spLocks noChangeArrowheads="1"/>
          </p:cNvSpPr>
          <p:nvPr/>
        </p:nvSpPr>
        <p:spPr bwMode="auto">
          <a:xfrm rot="-3825346">
            <a:off x="1643063" y="2589213"/>
            <a:ext cx="2000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Yang Ming-Métal</a:t>
            </a:r>
          </a:p>
        </p:txBody>
      </p:sp>
      <p:sp>
        <p:nvSpPr>
          <p:cNvPr id="88093" name="ZoneTexte 47">
            <a:extLst>
              <a:ext uri="{FF2B5EF4-FFF2-40B4-BE49-F238E27FC236}">
                <a16:creationId xmlns:a16="http://schemas.microsoft.com/office/drawing/2014/main" id="{BFAED539-6FA9-8638-6518-82176FAB0024}"/>
              </a:ext>
            </a:extLst>
          </p:cNvPr>
          <p:cNvSpPr txBox="1">
            <a:spLocks noChangeArrowheads="1"/>
          </p:cNvSpPr>
          <p:nvPr/>
        </p:nvSpPr>
        <p:spPr bwMode="auto">
          <a:xfrm>
            <a:off x="3535363" y="147637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Yang-Eau</a:t>
            </a:r>
          </a:p>
        </p:txBody>
      </p:sp>
      <p:sp>
        <p:nvSpPr>
          <p:cNvPr id="88094" name="ZoneTexte 48">
            <a:extLst>
              <a:ext uri="{FF2B5EF4-FFF2-40B4-BE49-F238E27FC236}">
                <a16:creationId xmlns:a16="http://schemas.microsoft.com/office/drawing/2014/main" id="{C9BFB62B-B826-6302-C00B-81D3B499EA13}"/>
              </a:ext>
            </a:extLst>
          </p:cNvPr>
          <p:cNvSpPr txBox="1">
            <a:spLocks noChangeArrowheads="1"/>
          </p:cNvSpPr>
          <p:nvPr/>
        </p:nvSpPr>
        <p:spPr bwMode="auto">
          <a:xfrm rot="3370069">
            <a:off x="5260182" y="2461419"/>
            <a:ext cx="1644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Jué Yin - Bois</a:t>
            </a:r>
          </a:p>
        </p:txBody>
      </p:sp>
      <p:sp>
        <p:nvSpPr>
          <p:cNvPr id="88095" name="ZoneTexte 1">
            <a:extLst>
              <a:ext uri="{FF2B5EF4-FFF2-40B4-BE49-F238E27FC236}">
                <a16:creationId xmlns:a16="http://schemas.microsoft.com/office/drawing/2014/main" id="{8CD88EE7-351F-3CC0-0361-0C2FD1BC2E08}"/>
              </a:ext>
            </a:extLst>
          </p:cNvPr>
          <p:cNvSpPr txBox="1">
            <a:spLocks noChangeArrowheads="1"/>
          </p:cNvSpPr>
          <p:nvPr/>
        </p:nvSpPr>
        <p:spPr bwMode="auto">
          <a:xfrm>
            <a:off x="930275" y="5692775"/>
            <a:ext cx="1428750" cy="3794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Début au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9" name="Titre 1">
            <a:extLst>
              <a:ext uri="{FF2B5EF4-FFF2-40B4-BE49-F238E27FC236}">
                <a16:creationId xmlns:a16="http://schemas.microsoft.com/office/drawing/2014/main" id="{DEEB7A3C-9600-1505-9747-1F476F012ECE}"/>
              </a:ext>
            </a:extLst>
          </p:cNvPr>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a:xfrm>
            <a:off x="1104900" y="177800"/>
            <a:ext cx="6642100" cy="1841500"/>
          </a:xfrm>
        </p:spPr>
      </p:pic>
      <p:sp>
        <p:nvSpPr>
          <p:cNvPr id="26627" name="Espace réservé du texte 2">
            <a:extLst>
              <a:ext uri="{FF2B5EF4-FFF2-40B4-BE49-F238E27FC236}">
                <a16:creationId xmlns:a16="http://schemas.microsoft.com/office/drawing/2014/main" id="{CB679EF4-E719-D442-B81D-A3A99B8B8292}"/>
              </a:ext>
            </a:extLst>
          </p:cNvPr>
          <p:cNvSpPr>
            <a:spLocks noGrp="1"/>
          </p:cNvSpPr>
          <p:nvPr>
            <p:ph type="body" idx="1"/>
          </p:nvPr>
        </p:nvSpPr>
        <p:spPr>
          <a:xfrm>
            <a:off x="684213" y="3284538"/>
            <a:ext cx="7920037" cy="3214687"/>
          </a:xfrm>
        </p:spPr>
        <p:txBody>
          <a:bodyPr/>
          <a:lstStyle/>
          <a:p>
            <a:pPr marL="457200" indent="-457200" eaLnBrk="1" hangingPunct="1">
              <a:buFont typeface="Wingdings 2" panose="05020102010507070707" pitchFamily="18" charset="2"/>
              <a:buAutoNum type="arabicParenR"/>
              <a:defRPr/>
            </a:pPr>
            <a:r>
              <a:rPr lang="fr-FR" dirty="0"/>
              <a:t>L’Hôte nourrit l’Invité avec les honneurs ou est contrôlé par lui :      -La Préséance est respectée : </a:t>
            </a:r>
            <a:r>
              <a:rPr lang="fr-FR" u="sng" dirty="0"/>
              <a:t>variation climatique faible</a:t>
            </a:r>
          </a:p>
          <a:p>
            <a:pPr marL="457200" indent="-457200" eaLnBrk="1" hangingPunct="1">
              <a:buFont typeface="Wingdings 2" panose="05020102010507070707" pitchFamily="18" charset="2"/>
              <a:buAutoNum type="arabicParenR"/>
              <a:defRPr/>
            </a:pPr>
            <a:r>
              <a:rPr lang="fr-FR" dirty="0"/>
              <a:t>L’Invité nourrit l’Hôte ou est contrôlé par lui :                                    -La Préséance n’est pas respectée : </a:t>
            </a:r>
            <a:r>
              <a:rPr lang="fr-FR" u="sng" dirty="0"/>
              <a:t>variation climatique forte</a:t>
            </a:r>
          </a:p>
          <a:p>
            <a:pPr marL="457200" indent="-457200" eaLnBrk="1" hangingPunct="1">
              <a:buFont typeface="Wingdings 2" panose="05020102010507070707" pitchFamily="18" charset="2"/>
              <a:buAutoNum type="arabicParenR"/>
              <a:defRPr/>
            </a:pPr>
            <a:r>
              <a:rPr lang="fr-FR" dirty="0"/>
              <a:t>Il y a identité entre l’Hôte et l’Invité ou </a:t>
            </a:r>
            <a:r>
              <a:rPr lang="fr-FR" b="1" dirty="0"/>
              <a:t>Concordance Céleste </a:t>
            </a:r>
            <a:r>
              <a:rPr lang="fr-FR" dirty="0"/>
              <a:t>:</a:t>
            </a:r>
          </a:p>
          <a:p>
            <a:pPr eaLnBrk="1" hangingPunct="1">
              <a:buFont typeface="Wingdings 2" panose="05020102010507070707" pitchFamily="18" charset="2"/>
              <a:buNone/>
              <a:defRPr/>
            </a:pPr>
            <a:r>
              <a:rPr lang="fr-FR" dirty="0"/>
              <a:t>      </a:t>
            </a:r>
            <a:r>
              <a:rPr lang="fr-FR" u="sng" dirty="0"/>
              <a:t>variation climatique maximale</a:t>
            </a:r>
          </a:p>
          <a:p>
            <a:pPr marL="457200" indent="-457200" eaLnBrk="1" hangingPunct="1">
              <a:buFont typeface="Wingdings 2" panose="05020102010507070707" pitchFamily="18" charset="2"/>
              <a:buAutoNum type="arabicParenR"/>
              <a:defRPr/>
            </a:pPr>
            <a:endParaRPr lang="fr-FR" dirty="0"/>
          </a:p>
        </p:txBody>
      </p:sp>
      <p:pic>
        <p:nvPicPr>
          <p:cNvPr id="89091" name="Picture 3" descr="kocycle">
            <a:extLst>
              <a:ext uri="{FF2B5EF4-FFF2-40B4-BE49-F238E27FC236}">
                <a16:creationId xmlns:a16="http://schemas.microsoft.com/office/drawing/2014/main" id="{D9B7F8F7-99AE-77A5-FB55-42268972CE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50" y="1714500"/>
            <a:ext cx="2357438"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F0124314-A7A6-AC51-CD5C-C053D0D27E1F}"/>
              </a:ext>
            </a:extLst>
          </p:cNvPr>
          <p:cNvSpPr>
            <a:spLocks noGrp="1"/>
          </p:cNvSpPr>
          <p:nvPr>
            <p:ph type="title"/>
          </p:nvPr>
        </p:nvSpPr>
        <p:spPr>
          <a:xfrm>
            <a:off x="250825" y="0"/>
            <a:ext cx="9144000" cy="725488"/>
          </a:xfrm>
        </p:spPr>
        <p:txBody>
          <a:bodyPr/>
          <a:lstStyle/>
          <a:p>
            <a:pPr eaLnBrk="1" hangingPunct="1">
              <a:defRPr/>
            </a:pPr>
            <a:r>
              <a:rPr lang="fr-FR" sz="3200" u="sng" dirty="0"/>
              <a:t>Énergies Hôtesses et Énergies Invitées </a:t>
            </a:r>
            <a:r>
              <a:rPr lang="fr-FR" sz="3200" b="1" u="sng" dirty="0">
                <a:solidFill>
                  <a:srgbClr val="FF0000"/>
                </a:solidFill>
                <a:effectLst>
                  <a:outerShdw blurRad="38100" dist="38100" dir="2700000" algn="tl">
                    <a:srgbClr val="000000">
                      <a:alpha val="43137"/>
                    </a:srgbClr>
                  </a:outerShdw>
                </a:effectLst>
              </a:rPr>
              <a:t>2013</a:t>
            </a:r>
          </a:p>
        </p:txBody>
      </p:sp>
      <p:sp>
        <p:nvSpPr>
          <p:cNvPr id="4" name="Ellipse 3">
            <a:extLst>
              <a:ext uri="{FF2B5EF4-FFF2-40B4-BE49-F238E27FC236}">
                <a16:creationId xmlns:a16="http://schemas.microsoft.com/office/drawing/2014/main" id="{B3D02F4E-E153-9A1E-009D-6A0F313916F0}"/>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D8DF8371-5B5D-1EC4-3910-FE30F0F2AAC1}"/>
              </a:ext>
            </a:extLst>
          </p:cNvPr>
          <p:cNvCxnSpPr/>
          <p:nvPr/>
        </p:nvCxnSpPr>
        <p:spPr>
          <a:xfrm rot="16200000" flipH="1">
            <a:off x="2250282" y="2536031"/>
            <a:ext cx="4214812" cy="24288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97EB85B6-9B6A-B310-2A44-D09C07EDF1F9}"/>
              </a:ext>
            </a:extLst>
          </p:cNvPr>
          <p:cNvCxnSpPr>
            <a:stCxn id="4" idx="2"/>
            <a:endCxn id="4"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A1796A3D-A5D7-BB93-AB6A-CB3B77DDF0A9}"/>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A63DCEC8-76E7-A79A-0C29-F9A0889A80CF}"/>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8" name="Connecteur droit 7">
            <a:extLst>
              <a:ext uri="{FF2B5EF4-FFF2-40B4-BE49-F238E27FC236}">
                <a16:creationId xmlns:a16="http://schemas.microsoft.com/office/drawing/2014/main" id="{A84D5EB8-71E7-DD71-901F-3A94D5E1697E}"/>
              </a:ext>
            </a:extLst>
          </p:cNvPr>
          <p:cNvCxnSpPr/>
          <p:nvPr/>
        </p:nvCxnSpPr>
        <p:spPr>
          <a:xfrm rot="16200000" flipH="1">
            <a:off x="2821782" y="2821781"/>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59FF10B3-B035-176C-19C8-484AE1EB6D41}"/>
              </a:ext>
            </a:extLst>
          </p:cNvPr>
          <p:cNvCxnSpPr>
            <a:stCxn id="7" idx="2"/>
            <a:endCxn id="7"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F7ADA332-5D30-9EFD-BD76-D090095F4D25}"/>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981E9AED-821F-8A92-944F-84B5215DBF6A}"/>
              </a:ext>
            </a:extLst>
          </p:cNvPr>
          <p:cNvCxnSpPr/>
          <p:nvPr/>
        </p:nvCxnSpPr>
        <p:spPr>
          <a:xfrm rot="5400000">
            <a:off x="2536032" y="4179094"/>
            <a:ext cx="2214562" cy="142875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B6FEA85E-FB5F-C1E3-8114-C1C6D9726CAA}"/>
              </a:ext>
            </a:extLst>
          </p:cNvPr>
          <p:cNvSpPr txBox="1"/>
          <p:nvPr/>
        </p:nvSpPr>
        <p:spPr>
          <a:xfrm>
            <a:off x="928688" y="6072188"/>
            <a:ext cx="2143125" cy="461962"/>
          </a:xfrm>
          <a:prstGeom prst="rect">
            <a:avLst/>
          </a:prstGeom>
          <a:noFill/>
          <a:ln w="38100">
            <a:solidFill>
              <a:srgbClr val="FF0000"/>
            </a:solidFill>
          </a:ln>
        </p:spPr>
        <p:txBody>
          <a:bodyPr>
            <a:spAutoFit/>
          </a:bodyPr>
          <a:lstStyle/>
          <a:p>
            <a:pPr eaLnBrk="1" hangingPunct="1">
              <a:defRPr/>
            </a:pPr>
            <a:r>
              <a:rPr lang="fr-FR" sz="2400" b="1" dirty="0">
                <a:solidFill>
                  <a:srgbClr val="FFFF00"/>
                </a:solidFill>
                <a:effectLst>
                  <a:outerShdw blurRad="38100" dist="38100" dir="2700000" algn="tl">
                    <a:srgbClr val="000000">
                      <a:alpha val="43137"/>
                    </a:srgbClr>
                  </a:outerShdw>
                </a:effectLst>
                <a:latin typeface="Arial" charset="0"/>
                <a:cs typeface="Arial" charset="0"/>
              </a:rPr>
              <a:t>20-21 Janvier</a:t>
            </a:r>
          </a:p>
        </p:txBody>
      </p:sp>
      <p:sp>
        <p:nvSpPr>
          <p:cNvPr id="26" name="Ellipse 25">
            <a:extLst>
              <a:ext uri="{FF2B5EF4-FFF2-40B4-BE49-F238E27FC236}">
                <a16:creationId xmlns:a16="http://schemas.microsoft.com/office/drawing/2014/main" id="{F5616264-5AA7-1B78-65EC-B3FA8F382535}"/>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27" name="Connecteur droit 26">
            <a:extLst>
              <a:ext uri="{FF2B5EF4-FFF2-40B4-BE49-F238E27FC236}">
                <a16:creationId xmlns:a16="http://schemas.microsoft.com/office/drawing/2014/main" id="{65D20F00-0290-B6CB-C42E-28B6AB426714}"/>
              </a:ext>
            </a:extLst>
          </p:cNvPr>
          <p:cNvCxnSpPr/>
          <p:nvPr/>
        </p:nvCxnSpPr>
        <p:spPr>
          <a:xfrm rot="16200000" flipH="1">
            <a:off x="2714625" y="2857500"/>
            <a:ext cx="3286125"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6350EFB5-E6B3-23C5-9DBB-72D395392797}"/>
              </a:ext>
            </a:extLst>
          </p:cNvPr>
          <p:cNvCxnSpPr>
            <a:stCxn id="26" idx="2"/>
            <a:endCxn id="26"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C7EF3532-13FA-5CF0-EF2D-63E4CED62541}"/>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0128" name="ZoneTexte 29">
            <a:extLst>
              <a:ext uri="{FF2B5EF4-FFF2-40B4-BE49-F238E27FC236}">
                <a16:creationId xmlns:a16="http://schemas.microsoft.com/office/drawing/2014/main" id="{89BCEB37-0415-7EDA-25A4-68B19372CBD6}"/>
              </a:ext>
            </a:extLst>
          </p:cNvPr>
          <p:cNvSpPr txBox="1">
            <a:spLocks noChangeArrowheads="1"/>
          </p:cNvSpPr>
          <p:nvPr/>
        </p:nvSpPr>
        <p:spPr bwMode="auto">
          <a:xfrm rot="-7030002">
            <a:off x="1848643" y="4028282"/>
            <a:ext cx="2214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Jué Yin - Bois</a:t>
            </a:r>
          </a:p>
        </p:txBody>
      </p:sp>
      <p:sp>
        <p:nvSpPr>
          <p:cNvPr id="90129" name="ZoneTexte 30">
            <a:extLst>
              <a:ext uri="{FF2B5EF4-FFF2-40B4-BE49-F238E27FC236}">
                <a16:creationId xmlns:a16="http://schemas.microsoft.com/office/drawing/2014/main" id="{B06DC5AA-C803-DD86-D427-AE91832E3BF9}"/>
              </a:ext>
            </a:extLst>
          </p:cNvPr>
          <p:cNvSpPr txBox="1">
            <a:spLocks noChangeArrowheads="1"/>
          </p:cNvSpPr>
          <p:nvPr/>
        </p:nvSpPr>
        <p:spPr bwMode="auto">
          <a:xfrm rot="-3847207">
            <a:off x="2286000" y="2667001"/>
            <a:ext cx="1887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Yin – Feu</a:t>
            </a:r>
          </a:p>
          <a:p>
            <a:pPr algn="ctr" eaLnBrk="1" hangingPunct="1">
              <a:spcBef>
                <a:spcPct val="0"/>
              </a:spcBef>
              <a:buClrTx/>
              <a:buSzTx/>
              <a:buFontTx/>
              <a:buNone/>
            </a:pPr>
            <a:r>
              <a:rPr lang="fr-FR" altLang="fr-FR" sz="1800">
                <a:solidFill>
                  <a:schemeClr val="bg1"/>
                </a:solidFill>
              </a:rPr>
              <a:t>Empereur</a:t>
            </a:r>
          </a:p>
        </p:txBody>
      </p:sp>
      <p:sp>
        <p:nvSpPr>
          <p:cNvPr id="90130" name="ZoneTexte 31">
            <a:extLst>
              <a:ext uri="{FF2B5EF4-FFF2-40B4-BE49-F238E27FC236}">
                <a16:creationId xmlns:a16="http://schemas.microsoft.com/office/drawing/2014/main" id="{9072824E-0639-FC39-0FC5-77B021E03D0B}"/>
              </a:ext>
            </a:extLst>
          </p:cNvPr>
          <p:cNvSpPr txBox="1">
            <a:spLocks noChangeArrowheads="1"/>
          </p:cNvSpPr>
          <p:nvPr/>
        </p:nvSpPr>
        <p:spPr bwMode="auto">
          <a:xfrm>
            <a:off x="3429000" y="2000250"/>
            <a:ext cx="228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Yang – Feu</a:t>
            </a:r>
          </a:p>
          <a:p>
            <a:pPr algn="ctr" eaLnBrk="1" hangingPunct="1">
              <a:spcBef>
                <a:spcPct val="0"/>
              </a:spcBef>
              <a:buClrTx/>
              <a:buSzTx/>
              <a:buFontTx/>
              <a:buNone/>
            </a:pPr>
            <a:r>
              <a:rPr lang="fr-FR" altLang="fr-FR" sz="1800">
                <a:solidFill>
                  <a:schemeClr val="bg1"/>
                </a:solidFill>
              </a:rPr>
              <a:t>Ministre</a:t>
            </a:r>
          </a:p>
        </p:txBody>
      </p:sp>
      <p:sp>
        <p:nvSpPr>
          <p:cNvPr id="90131" name="ZoneTexte 32">
            <a:extLst>
              <a:ext uri="{FF2B5EF4-FFF2-40B4-BE49-F238E27FC236}">
                <a16:creationId xmlns:a16="http://schemas.microsoft.com/office/drawing/2014/main" id="{7AB590AE-A1F8-8E06-F9C4-B51E9C373C63}"/>
              </a:ext>
            </a:extLst>
          </p:cNvPr>
          <p:cNvSpPr txBox="1">
            <a:spLocks noChangeArrowheads="1"/>
          </p:cNvSpPr>
          <p:nvPr/>
        </p:nvSpPr>
        <p:spPr bwMode="auto">
          <a:xfrm rot="3510142">
            <a:off x="4837112" y="2827338"/>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Yin-Terre</a:t>
            </a:r>
          </a:p>
        </p:txBody>
      </p:sp>
      <p:sp>
        <p:nvSpPr>
          <p:cNvPr id="90132" name="ZoneTexte 33">
            <a:extLst>
              <a:ext uri="{FF2B5EF4-FFF2-40B4-BE49-F238E27FC236}">
                <a16:creationId xmlns:a16="http://schemas.microsoft.com/office/drawing/2014/main" id="{88262B1F-A579-3CC2-467F-AF257B46C814}"/>
              </a:ext>
            </a:extLst>
          </p:cNvPr>
          <p:cNvSpPr txBox="1">
            <a:spLocks noChangeArrowheads="1"/>
          </p:cNvSpPr>
          <p:nvPr/>
        </p:nvSpPr>
        <p:spPr bwMode="auto">
          <a:xfrm rot="7038348">
            <a:off x="4642643" y="4329907"/>
            <a:ext cx="1928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Yang Ming-Métal</a:t>
            </a:r>
          </a:p>
        </p:txBody>
      </p:sp>
      <p:sp>
        <p:nvSpPr>
          <p:cNvPr id="90133" name="ZoneTexte 34">
            <a:extLst>
              <a:ext uri="{FF2B5EF4-FFF2-40B4-BE49-F238E27FC236}">
                <a16:creationId xmlns:a16="http://schemas.microsoft.com/office/drawing/2014/main" id="{7A4BE407-B47F-49BB-A7D9-A5B78F1D1BEF}"/>
              </a:ext>
            </a:extLst>
          </p:cNvPr>
          <p:cNvSpPr txBox="1">
            <a:spLocks noChangeArrowheads="1"/>
          </p:cNvSpPr>
          <p:nvPr/>
        </p:nvSpPr>
        <p:spPr bwMode="auto">
          <a:xfrm rot="10800000">
            <a:off x="3500438" y="5072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Yang-Eau</a:t>
            </a:r>
          </a:p>
        </p:txBody>
      </p:sp>
      <p:cxnSp>
        <p:nvCxnSpPr>
          <p:cNvPr id="24" name="Connecteur droit avec flèche 23">
            <a:extLst>
              <a:ext uri="{FF2B5EF4-FFF2-40B4-BE49-F238E27FC236}">
                <a16:creationId xmlns:a16="http://schemas.microsoft.com/office/drawing/2014/main" id="{FC0EDB7A-EFEA-67FD-F026-BBE4B1CBA580}"/>
              </a:ext>
            </a:extLst>
          </p:cNvPr>
          <p:cNvCxnSpPr/>
          <p:nvPr/>
        </p:nvCxnSpPr>
        <p:spPr>
          <a:xfrm rot="5400000">
            <a:off x="2536032" y="4179094"/>
            <a:ext cx="2214562" cy="14287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A5D9BBDE-308C-59D9-C825-FB1394A48A24}"/>
              </a:ext>
            </a:extLst>
          </p:cNvPr>
          <p:cNvSpPr txBox="1"/>
          <p:nvPr/>
        </p:nvSpPr>
        <p:spPr>
          <a:xfrm>
            <a:off x="3286125" y="3071813"/>
            <a:ext cx="2357438" cy="646112"/>
          </a:xfrm>
          <a:prstGeom prst="rect">
            <a:avLst/>
          </a:prstGeom>
          <a:noFill/>
        </p:spPr>
        <p:txBody>
          <a:bodyPr>
            <a:spAutoFit/>
          </a:bodyPr>
          <a:lstStyle/>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Hôtesses</a:t>
            </a:r>
          </a:p>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Immuables</a:t>
            </a:r>
          </a:p>
        </p:txBody>
      </p:sp>
      <p:sp>
        <p:nvSpPr>
          <p:cNvPr id="43" name="ZoneTexte 42">
            <a:extLst>
              <a:ext uri="{FF2B5EF4-FFF2-40B4-BE49-F238E27FC236}">
                <a16:creationId xmlns:a16="http://schemas.microsoft.com/office/drawing/2014/main" id="{03685102-408C-1A44-876B-69A340AF024A}"/>
              </a:ext>
            </a:extLst>
          </p:cNvPr>
          <p:cNvSpPr txBox="1"/>
          <p:nvPr/>
        </p:nvSpPr>
        <p:spPr>
          <a:xfrm>
            <a:off x="2928938" y="571500"/>
            <a:ext cx="3214687" cy="369888"/>
          </a:xfrm>
          <a:prstGeom prst="rect">
            <a:avLst/>
          </a:prstGeom>
          <a:noFill/>
        </p:spPr>
        <p:txBody>
          <a:bodyPr>
            <a:spAutoFit/>
          </a:bodyPr>
          <a:lstStyle/>
          <a:p>
            <a:pP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Invitées Variables</a:t>
            </a:r>
          </a:p>
        </p:txBody>
      </p:sp>
      <p:sp>
        <p:nvSpPr>
          <p:cNvPr id="90137" name="ZoneTexte 43">
            <a:extLst>
              <a:ext uri="{FF2B5EF4-FFF2-40B4-BE49-F238E27FC236}">
                <a16:creationId xmlns:a16="http://schemas.microsoft.com/office/drawing/2014/main" id="{E9D93B90-0130-07B4-9A94-AD20330FB40F}"/>
              </a:ext>
            </a:extLst>
          </p:cNvPr>
          <p:cNvSpPr txBox="1">
            <a:spLocks noChangeArrowheads="1"/>
          </p:cNvSpPr>
          <p:nvPr/>
        </p:nvSpPr>
        <p:spPr bwMode="auto">
          <a:xfrm>
            <a:off x="3351213" y="5602288"/>
            <a:ext cx="2000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Yang – Feu</a:t>
            </a:r>
          </a:p>
        </p:txBody>
      </p:sp>
      <p:sp>
        <p:nvSpPr>
          <p:cNvPr id="90138" name="ZoneTexte 44">
            <a:extLst>
              <a:ext uri="{FF2B5EF4-FFF2-40B4-BE49-F238E27FC236}">
                <a16:creationId xmlns:a16="http://schemas.microsoft.com/office/drawing/2014/main" id="{D4C36DD6-B685-4FD4-02E6-063EC7CFC64F}"/>
              </a:ext>
            </a:extLst>
          </p:cNvPr>
          <p:cNvSpPr txBox="1">
            <a:spLocks noChangeArrowheads="1"/>
          </p:cNvSpPr>
          <p:nvPr/>
        </p:nvSpPr>
        <p:spPr bwMode="auto">
          <a:xfrm rot="7168168">
            <a:off x="5283201" y="4600575"/>
            <a:ext cx="16446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Yin-Terre</a:t>
            </a:r>
          </a:p>
        </p:txBody>
      </p:sp>
      <p:sp>
        <p:nvSpPr>
          <p:cNvPr id="90139" name="ZoneTexte 45">
            <a:extLst>
              <a:ext uri="{FF2B5EF4-FFF2-40B4-BE49-F238E27FC236}">
                <a16:creationId xmlns:a16="http://schemas.microsoft.com/office/drawing/2014/main" id="{6D33C32C-D82D-9905-EC8C-FBF1174DF77D}"/>
              </a:ext>
            </a:extLst>
          </p:cNvPr>
          <p:cNvSpPr txBox="1">
            <a:spLocks noChangeArrowheads="1"/>
          </p:cNvSpPr>
          <p:nvPr/>
        </p:nvSpPr>
        <p:spPr bwMode="auto">
          <a:xfrm rot="3671658">
            <a:off x="5177631" y="2599532"/>
            <a:ext cx="1857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Yin – Feu</a:t>
            </a:r>
          </a:p>
        </p:txBody>
      </p:sp>
      <p:sp>
        <p:nvSpPr>
          <p:cNvPr id="90140" name="ZoneTexte 46">
            <a:extLst>
              <a:ext uri="{FF2B5EF4-FFF2-40B4-BE49-F238E27FC236}">
                <a16:creationId xmlns:a16="http://schemas.microsoft.com/office/drawing/2014/main" id="{9CB514E1-2967-E7D7-B4FA-7E8FD665AFF1}"/>
              </a:ext>
            </a:extLst>
          </p:cNvPr>
          <p:cNvSpPr txBox="1">
            <a:spLocks noChangeArrowheads="1"/>
          </p:cNvSpPr>
          <p:nvPr/>
        </p:nvSpPr>
        <p:spPr bwMode="auto">
          <a:xfrm rot="-6871905">
            <a:off x="1690688" y="4522788"/>
            <a:ext cx="2000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Yang Ming-Métal</a:t>
            </a:r>
          </a:p>
        </p:txBody>
      </p:sp>
      <p:sp>
        <p:nvSpPr>
          <p:cNvPr id="90141" name="ZoneTexte 47">
            <a:extLst>
              <a:ext uri="{FF2B5EF4-FFF2-40B4-BE49-F238E27FC236}">
                <a16:creationId xmlns:a16="http://schemas.microsoft.com/office/drawing/2014/main" id="{446923D7-EE22-6FCF-4296-7237DCD65647}"/>
              </a:ext>
            </a:extLst>
          </p:cNvPr>
          <p:cNvSpPr txBox="1">
            <a:spLocks noChangeArrowheads="1"/>
          </p:cNvSpPr>
          <p:nvPr/>
        </p:nvSpPr>
        <p:spPr bwMode="auto">
          <a:xfrm rot="-3719612">
            <a:off x="1822451" y="2536825"/>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Yang-Eau</a:t>
            </a:r>
          </a:p>
        </p:txBody>
      </p:sp>
      <p:sp>
        <p:nvSpPr>
          <p:cNvPr id="90142" name="ZoneTexte 48">
            <a:extLst>
              <a:ext uri="{FF2B5EF4-FFF2-40B4-BE49-F238E27FC236}">
                <a16:creationId xmlns:a16="http://schemas.microsoft.com/office/drawing/2014/main" id="{F1D50B0B-A0D8-4AA9-4420-9A74F385726D}"/>
              </a:ext>
            </a:extLst>
          </p:cNvPr>
          <p:cNvSpPr txBox="1">
            <a:spLocks noChangeArrowheads="1"/>
          </p:cNvSpPr>
          <p:nvPr/>
        </p:nvSpPr>
        <p:spPr bwMode="auto">
          <a:xfrm>
            <a:off x="3500438" y="1454150"/>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Jué Yin - Bois</a:t>
            </a:r>
          </a:p>
        </p:txBody>
      </p:sp>
      <p:sp>
        <p:nvSpPr>
          <p:cNvPr id="90143" name="ZoneTexte 31">
            <a:extLst>
              <a:ext uri="{FF2B5EF4-FFF2-40B4-BE49-F238E27FC236}">
                <a16:creationId xmlns:a16="http://schemas.microsoft.com/office/drawing/2014/main" id="{5251440B-9307-0512-8000-B6400362E54A}"/>
              </a:ext>
            </a:extLst>
          </p:cNvPr>
          <p:cNvSpPr txBox="1">
            <a:spLocks noChangeArrowheads="1"/>
          </p:cNvSpPr>
          <p:nvPr/>
        </p:nvSpPr>
        <p:spPr bwMode="auto">
          <a:xfrm>
            <a:off x="714375" y="3571875"/>
            <a:ext cx="1071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Mars</a:t>
            </a:r>
          </a:p>
        </p:txBody>
      </p:sp>
      <p:sp>
        <p:nvSpPr>
          <p:cNvPr id="90144" name="ZoneTexte 32">
            <a:extLst>
              <a:ext uri="{FF2B5EF4-FFF2-40B4-BE49-F238E27FC236}">
                <a16:creationId xmlns:a16="http://schemas.microsoft.com/office/drawing/2014/main" id="{88C88F1E-01CF-8C81-5675-1B703FA101B5}"/>
              </a:ext>
            </a:extLst>
          </p:cNvPr>
          <p:cNvSpPr txBox="1">
            <a:spLocks noChangeArrowheads="1"/>
          </p:cNvSpPr>
          <p:nvPr/>
        </p:nvSpPr>
        <p:spPr bwMode="auto">
          <a:xfrm>
            <a:off x="1785938" y="1285875"/>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Mai</a:t>
            </a:r>
          </a:p>
        </p:txBody>
      </p:sp>
      <p:sp>
        <p:nvSpPr>
          <p:cNvPr id="90145" name="ZoneTexte 33">
            <a:extLst>
              <a:ext uri="{FF2B5EF4-FFF2-40B4-BE49-F238E27FC236}">
                <a16:creationId xmlns:a16="http://schemas.microsoft.com/office/drawing/2014/main" id="{8D045317-58F9-2FB0-36FA-7C2126975E2F}"/>
              </a:ext>
            </a:extLst>
          </p:cNvPr>
          <p:cNvSpPr txBox="1">
            <a:spLocks noChangeArrowheads="1"/>
          </p:cNvSpPr>
          <p:nvPr/>
        </p:nvSpPr>
        <p:spPr bwMode="auto">
          <a:xfrm>
            <a:off x="5786438" y="1285875"/>
            <a:ext cx="157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Juillet</a:t>
            </a:r>
          </a:p>
        </p:txBody>
      </p:sp>
      <p:sp>
        <p:nvSpPr>
          <p:cNvPr id="90146" name="ZoneTexte 34">
            <a:extLst>
              <a:ext uri="{FF2B5EF4-FFF2-40B4-BE49-F238E27FC236}">
                <a16:creationId xmlns:a16="http://schemas.microsoft.com/office/drawing/2014/main" id="{47FC7611-533B-3080-E9BA-8ED101A20703}"/>
              </a:ext>
            </a:extLst>
          </p:cNvPr>
          <p:cNvSpPr txBox="1">
            <a:spLocks noChangeArrowheads="1"/>
          </p:cNvSpPr>
          <p:nvPr/>
        </p:nvSpPr>
        <p:spPr bwMode="auto">
          <a:xfrm>
            <a:off x="6929438" y="357187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Septembre</a:t>
            </a:r>
          </a:p>
        </p:txBody>
      </p:sp>
      <p:sp>
        <p:nvSpPr>
          <p:cNvPr id="90147" name="ZoneTexte 35">
            <a:extLst>
              <a:ext uri="{FF2B5EF4-FFF2-40B4-BE49-F238E27FC236}">
                <a16:creationId xmlns:a16="http://schemas.microsoft.com/office/drawing/2014/main" id="{C90A2DCA-CF93-55B0-888E-65869DDD1328}"/>
              </a:ext>
            </a:extLst>
          </p:cNvPr>
          <p:cNvSpPr txBox="1">
            <a:spLocks noChangeArrowheads="1"/>
          </p:cNvSpPr>
          <p:nvPr/>
        </p:nvSpPr>
        <p:spPr bwMode="auto">
          <a:xfrm>
            <a:off x="5500688" y="6072188"/>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Novembre</a:t>
            </a:r>
          </a:p>
        </p:txBody>
      </p:sp>
      <p:sp>
        <p:nvSpPr>
          <p:cNvPr id="33829" name="ZoneTexte 36">
            <a:extLst>
              <a:ext uri="{FF2B5EF4-FFF2-40B4-BE49-F238E27FC236}">
                <a16:creationId xmlns:a16="http://schemas.microsoft.com/office/drawing/2014/main" id="{8B2268BE-E3BA-DF5A-26F9-7C13725CC083}"/>
              </a:ext>
            </a:extLst>
          </p:cNvPr>
          <p:cNvSpPr txBox="1">
            <a:spLocks noChangeArrowheads="1"/>
          </p:cNvSpPr>
          <p:nvPr/>
        </p:nvSpPr>
        <p:spPr bwMode="auto">
          <a:xfrm>
            <a:off x="3071813" y="941388"/>
            <a:ext cx="2714625" cy="369887"/>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Le Bois nourrit le Feu</a:t>
            </a:r>
          </a:p>
        </p:txBody>
      </p:sp>
      <p:sp>
        <p:nvSpPr>
          <p:cNvPr id="33830" name="ZoneTexte 37">
            <a:extLst>
              <a:ext uri="{FF2B5EF4-FFF2-40B4-BE49-F238E27FC236}">
                <a16:creationId xmlns:a16="http://schemas.microsoft.com/office/drawing/2014/main" id="{43B49F4B-45B9-C776-21E3-29AB8B7721A5}"/>
              </a:ext>
            </a:extLst>
          </p:cNvPr>
          <p:cNvSpPr txBox="1">
            <a:spLocks noChangeArrowheads="1"/>
          </p:cNvSpPr>
          <p:nvPr/>
        </p:nvSpPr>
        <p:spPr bwMode="auto">
          <a:xfrm>
            <a:off x="0" y="4416425"/>
            <a:ext cx="2387600" cy="646113"/>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b="1" dirty="0">
                <a:effectLst>
                  <a:outerShdw blurRad="38100" dist="38100" dir="2700000" algn="tl">
                    <a:srgbClr val="000000">
                      <a:alpha val="43137"/>
                    </a:srgbClr>
                  </a:outerShdw>
                </a:effectLst>
              </a:rPr>
              <a:t>Le METAL </a:t>
            </a:r>
          </a:p>
          <a:p>
            <a:pPr algn="ctr" eaLnBrk="1" hangingPunct="1">
              <a:defRPr/>
            </a:pPr>
            <a:r>
              <a:rPr lang="fr-FR" b="1" dirty="0">
                <a:effectLst>
                  <a:outerShdw blurRad="38100" dist="38100" dir="2700000" algn="tl">
                    <a:srgbClr val="000000">
                      <a:alpha val="43137"/>
                    </a:srgbClr>
                  </a:outerShdw>
                </a:effectLst>
              </a:rPr>
              <a:t>coupe le Bois</a:t>
            </a:r>
          </a:p>
        </p:txBody>
      </p:sp>
      <p:sp>
        <p:nvSpPr>
          <p:cNvPr id="33831" name="ZoneTexte 38">
            <a:extLst>
              <a:ext uri="{FF2B5EF4-FFF2-40B4-BE49-F238E27FC236}">
                <a16:creationId xmlns:a16="http://schemas.microsoft.com/office/drawing/2014/main" id="{75AD8512-465C-76DC-323E-60F28EE9A7C2}"/>
              </a:ext>
            </a:extLst>
          </p:cNvPr>
          <p:cNvSpPr txBox="1">
            <a:spLocks noChangeArrowheads="1"/>
          </p:cNvSpPr>
          <p:nvPr/>
        </p:nvSpPr>
        <p:spPr bwMode="auto">
          <a:xfrm>
            <a:off x="30163" y="2143125"/>
            <a:ext cx="2357437" cy="369888"/>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effectLst>
                  <a:outerShdw blurRad="38100" dist="38100" dir="2700000" algn="tl">
                    <a:srgbClr val="000000">
                      <a:alpha val="43137"/>
                    </a:srgbClr>
                  </a:outerShdw>
                </a:effectLst>
              </a:rPr>
              <a:t>L’EAU éteint le FEU</a:t>
            </a:r>
          </a:p>
        </p:txBody>
      </p:sp>
      <p:sp>
        <p:nvSpPr>
          <p:cNvPr id="33832" name="ZoneTexte 39">
            <a:extLst>
              <a:ext uri="{FF2B5EF4-FFF2-40B4-BE49-F238E27FC236}">
                <a16:creationId xmlns:a16="http://schemas.microsoft.com/office/drawing/2014/main" id="{C0E84EED-1D4E-6779-719D-917B83F5EEAC}"/>
              </a:ext>
            </a:extLst>
          </p:cNvPr>
          <p:cNvSpPr txBox="1">
            <a:spLocks noChangeArrowheads="1"/>
          </p:cNvSpPr>
          <p:nvPr/>
        </p:nvSpPr>
        <p:spPr bwMode="auto">
          <a:xfrm>
            <a:off x="6300788" y="2214563"/>
            <a:ext cx="2898775" cy="369887"/>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Le Feu nourrit la TERRE</a:t>
            </a:r>
          </a:p>
        </p:txBody>
      </p:sp>
      <p:sp>
        <p:nvSpPr>
          <p:cNvPr id="33833" name="ZoneTexte 40">
            <a:extLst>
              <a:ext uri="{FF2B5EF4-FFF2-40B4-BE49-F238E27FC236}">
                <a16:creationId xmlns:a16="http://schemas.microsoft.com/office/drawing/2014/main" id="{3BE85E8B-DBBE-975C-7540-6BAEDDEF36A9}"/>
              </a:ext>
            </a:extLst>
          </p:cNvPr>
          <p:cNvSpPr txBox="1">
            <a:spLocks noChangeArrowheads="1"/>
          </p:cNvSpPr>
          <p:nvPr/>
        </p:nvSpPr>
        <p:spPr bwMode="auto">
          <a:xfrm>
            <a:off x="6372225" y="4786313"/>
            <a:ext cx="2771775" cy="369887"/>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La Terre nourrit le Métal</a:t>
            </a:r>
          </a:p>
        </p:txBody>
      </p:sp>
      <p:sp>
        <p:nvSpPr>
          <p:cNvPr id="33834" name="ZoneTexte 43">
            <a:extLst>
              <a:ext uri="{FF2B5EF4-FFF2-40B4-BE49-F238E27FC236}">
                <a16:creationId xmlns:a16="http://schemas.microsoft.com/office/drawing/2014/main" id="{B5FAAF2D-C94E-657B-48D8-B635583F112E}"/>
              </a:ext>
            </a:extLst>
          </p:cNvPr>
          <p:cNvSpPr txBox="1">
            <a:spLocks noChangeArrowheads="1"/>
          </p:cNvSpPr>
          <p:nvPr/>
        </p:nvSpPr>
        <p:spPr bwMode="auto">
          <a:xfrm>
            <a:off x="3252788" y="6215063"/>
            <a:ext cx="2586037" cy="369887"/>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L’Eau éteint le Feu</a:t>
            </a:r>
          </a:p>
        </p:txBody>
      </p:sp>
      <p:sp>
        <p:nvSpPr>
          <p:cNvPr id="90154" name="ZoneTexte 1">
            <a:extLst>
              <a:ext uri="{FF2B5EF4-FFF2-40B4-BE49-F238E27FC236}">
                <a16:creationId xmlns:a16="http://schemas.microsoft.com/office/drawing/2014/main" id="{15B1938E-9489-5C78-7F5E-1A5B02A01F85}"/>
              </a:ext>
            </a:extLst>
          </p:cNvPr>
          <p:cNvSpPr txBox="1">
            <a:spLocks noChangeArrowheads="1"/>
          </p:cNvSpPr>
          <p:nvPr/>
        </p:nvSpPr>
        <p:spPr bwMode="auto">
          <a:xfrm>
            <a:off x="930275" y="5692775"/>
            <a:ext cx="1428750" cy="3794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Début au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3CC41098-CE82-3D19-9728-3901E6987D3B}"/>
              </a:ext>
            </a:extLst>
          </p:cNvPr>
          <p:cNvSpPr>
            <a:spLocks noGrp="1"/>
          </p:cNvSpPr>
          <p:nvPr>
            <p:ph type="title"/>
          </p:nvPr>
        </p:nvSpPr>
        <p:spPr>
          <a:xfrm>
            <a:off x="250825" y="0"/>
            <a:ext cx="9144000" cy="725488"/>
          </a:xfrm>
        </p:spPr>
        <p:txBody>
          <a:bodyPr/>
          <a:lstStyle/>
          <a:p>
            <a:pPr eaLnBrk="1" hangingPunct="1">
              <a:defRPr/>
            </a:pPr>
            <a:r>
              <a:rPr lang="fr-FR" sz="3200" u="sng" dirty="0"/>
              <a:t>Énergies Hôtesses et Énergies Invitées </a:t>
            </a:r>
            <a:r>
              <a:rPr lang="fr-FR" sz="3200" b="1" u="sng" dirty="0">
                <a:solidFill>
                  <a:srgbClr val="FF0000"/>
                </a:solidFill>
                <a:effectLst>
                  <a:outerShdw blurRad="38100" dist="38100" dir="2700000" algn="tl">
                    <a:srgbClr val="000000">
                      <a:alpha val="43137"/>
                    </a:srgbClr>
                  </a:outerShdw>
                </a:effectLst>
              </a:rPr>
              <a:t>2014</a:t>
            </a:r>
          </a:p>
        </p:txBody>
      </p:sp>
      <p:sp>
        <p:nvSpPr>
          <p:cNvPr id="4" name="Ellipse 3">
            <a:extLst>
              <a:ext uri="{FF2B5EF4-FFF2-40B4-BE49-F238E27FC236}">
                <a16:creationId xmlns:a16="http://schemas.microsoft.com/office/drawing/2014/main" id="{CA2ECDB3-7E8B-A1C0-F37C-3A09E08FB269}"/>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D0911988-B76C-429F-5814-E43B8A0F0F78}"/>
              </a:ext>
            </a:extLst>
          </p:cNvPr>
          <p:cNvCxnSpPr/>
          <p:nvPr/>
        </p:nvCxnSpPr>
        <p:spPr>
          <a:xfrm rot="16200000" flipH="1">
            <a:off x="2250282" y="2536031"/>
            <a:ext cx="4214812" cy="24288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071D6F2A-15D4-8C8C-B61B-588C991BA500}"/>
              </a:ext>
            </a:extLst>
          </p:cNvPr>
          <p:cNvCxnSpPr>
            <a:stCxn id="4" idx="2"/>
            <a:endCxn id="4"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D4EDCB2B-02D1-041E-D71E-A4568DF3C90B}"/>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F42B28DD-8ECF-A9BC-C90F-ADF0E5B02612}"/>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8" name="Connecteur droit 7">
            <a:extLst>
              <a:ext uri="{FF2B5EF4-FFF2-40B4-BE49-F238E27FC236}">
                <a16:creationId xmlns:a16="http://schemas.microsoft.com/office/drawing/2014/main" id="{1530892F-E46A-2423-0341-E57F7A543FD7}"/>
              </a:ext>
            </a:extLst>
          </p:cNvPr>
          <p:cNvCxnSpPr/>
          <p:nvPr/>
        </p:nvCxnSpPr>
        <p:spPr>
          <a:xfrm rot="16200000" flipH="1">
            <a:off x="2821782" y="2821781"/>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7B5B4126-3719-5E34-D8F5-00FA79B20739}"/>
              </a:ext>
            </a:extLst>
          </p:cNvPr>
          <p:cNvCxnSpPr>
            <a:stCxn id="7" idx="2"/>
            <a:endCxn id="7"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6268FFB3-B14B-A60A-2FD3-01C2BDA02F1D}"/>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95CA6060-7B3B-B9BD-F834-2C91DA996C36}"/>
              </a:ext>
            </a:extLst>
          </p:cNvPr>
          <p:cNvCxnSpPr/>
          <p:nvPr/>
        </p:nvCxnSpPr>
        <p:spPr>
          <a:xfrm rot="5400000">
            <a:off x="2536032" y="4179094"/>
            <a:ext cx="2214562" cy="142875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0976D0BC-D32A-52A1-3E27-D4D2A95AD520}"/>
              </a:ext>
            </a:extLst>
          </p:cNvPr>
          <p:cNvSpPr txBox="1"/>
          <p:nvPr/>
        </p:nvSpPr>
        <p:spPr>
          <a:xfrm>
            <a:off x="928688" y="6072188"/>
            <a:ext cx="2143125" cy="461962"/>
          </a:xfrm>
          <a:prstGeom prst="rect">
            <a:avLst/>
          </a:prstGeom>
          <a:noFill/>
          <a:ln w="38100">
            <a:solidFill>
              <a:srgbClr val="FF0000"/>
            </a:solidFill>
          </a:ln>
        </p:spPr>
        <p:txBody>
          <a:bodyPr>
            <a:spAutoFit/>
          </a:bodyPr>
          <a:lstStyle/>
          <a:p>
            <a:pPr eaLnBrk="1" hangingPunct="1">
              <a:defRPr/>
            </a:pPr>
            <a:r>
              <a:rPr lang="fr-FR" sz="2400" b="1" dirty="0">
                <a:solidFill>
                  <a:srgbClr val="FFFF00"/>
                </a:solidFill>
                <a:effectLst>
                  <a:outerShdw blurRad="38100" dist="38100" dir="2700000" algn="tl">
                    <a:srgbClr val="000000">
                      <a:alpha val="43137"/>
                    </a:srgbClr>
                  </a:outerShdw>
                </a:effectLst>
                <a:latin typeface="Arial" charset="0"/>
                <a:cs typeface="Arial" charset="0"/>
              </a:rPr>
              <a:t>20-21 Janvier</a:t>
            </a:r>
          </a:p>
        </p:txBody>
      </p:sp>
      <p:sp>
        <p:nvSpPr>
          <p:cNvPr id="26" name="Ellipse 25">
            <a:extLst>
              <a:ext uri="{FF2B5EF4-FFF2-40B4-BE49-F238E27FC236}">
                <a16:creationId xmlns:a16="http://schemas.microsoft.com/office/drawing/2014/main" id="{0B7F933C-5AA0-30E3-9639-643FEE500169}"/>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27" name="Connecteur droit 26">
            <a:extLst>
              <a:ext uri="{FF2B5EF4-FFF2-40B4-BE49-F238E27FC236}">
                <a16:creationId xmlns:a16="http://schemas.microsoft.com/office/drawing/2014/main" id="{DE853165-DDCB-8EDC-4570-63F2AEF85957}"/>
              </a:ext>
            </a:extLst>
          </p:cNvPr>
          <p:cNvCxnSpPr/>
          <p:nvPr/>
        </p:nvCxnSpPr>
        <p:spPr>
          <a:xfrm rot="16200000" flipH="1">
            <a:off x="2714625" y="2857500"/>
            <a:ext cx="3286125"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EF71C68C-0485-079E-CD67-3074AAE9F72D}"/>
              </a:ext>
            </a:extLst>
          </p:cNvPr>
          <p:cNvCxnSpPr>
            <a:stCxn id="26" idx="2"/>
            <a:endCxn id="26"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0B81DEAC-4198-EAE3-C187-F5D484EFF86D}"/>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1152" name="ZoneTexte 29">
            <a:extLst>
              <a:ext uri="{FF2B5EF4-FFF2-40B4-BE49-F238E27FC236}">
                <a16:creationId xmlns:a16="http://schemas.microsoft.com/office/drawing/2014/main" id="{2DA401EC-678A-1AE2-8FFE-ABBFEF95B98F}"/>
              </a:ext>
            </a:extLst>
          </p:cNvPr>
          <p:cNvSpPr txBox="1">
            <a:spLocks noChangeArrowheads="1"/>
          </p:cNvSpPr>
          <p:nvPr/>
        </p:nvSpPr>
        <p:spPr bwMode="auto">
          <a:xfrm rot="-7030002">
            <a:off x="1848643" y="4028282"/>
            <a:ext cx="2214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Jué Yin - Bois</a:t>
            </a:r>
          </a:p>
        </p:txBody>
      </p:sp>
      <p:sp>
        <p:nvSpPr>
          <p:cNvPr id="91153" name="ZoneTexte 30">
            <a:extLst>
              <a:ext uri="{FF2B5EF4-FFF2-40B4-BE49-F238E27FC236}">
                <a16:creationId xmlns:a16="http://schemas.microsoft.com/office/drawing/2014/main" id="{F6BDC68A-59C1-ED44-415C-CF5B71F5BC3A}"/>
              </a:ext>
            </a:extLst>
          </p:cNvPr>
          <p:cNvSpPr txBox="1">
            <a:spLocks noChangeArrowheads="1"/>
          </p:cNvSpPr>
          <p:nvPr/>
        </p:nvSpPr>
        <p:spPr bwMode="auto">
          <a:xfrm rot="-3847207">
            <a:off x="2286000" y="2667001"/>
            <a:ext cx="1887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Yin – Feu</a:t>
            </a:r>
          </a:p>
          <a:p>
            <a:pPr algn="ctr" eaLnBrk="1" hangingPunct="1">
              <a:spcBef>
                <a:spcPct val="0"/>
              </a:spcBef>
              <a:buClrTx/>
              <a:buSzTx/>
              <a:buFontTx/>
              <a:buNone/>
            </a:pPr>
            <a:r>
              <a:rPr lang="fr-FR" altLang="fr-FR" sz="1800">
                <a:solidFill>
                  <a:schemeClr val="bg1"/>
                </a:solidFill>
              </a:rPr>
              <a:t>Empereur</a:t>
            </a:r>
          </a:p>
        </p:txBody>
      </p:sp>
      <p:sp>
        <p:nvSpPr>
          <p:cNvPr id="91154" name="ZoneTexte 31">
            <a:extLst>
              <a:ext uri="{FF2B5EF4-FFF2-40B4-BE49-F238E27FC236}">
                <a16:creationId xmlns:a16="http://schemas.microsoft.com/office/drawing/2014/main" id="{3CD261D2-0344-2620-DFD7-D29421BD32C9}"/>
              </a:ext>
            </a:extLst>
          </p:cNvPr>
          <p:cNvSpPr txBox="1">
            <a:spLocks noChangeArrowheads="1"/>
          </p:cNvSpPr>
          <p:nvPr/>
        </p:nvSpPr>
        <p:spPr bwMode="auto">
          <a:xfrm>
            <a:off x="3429000" y="2000250"/>
            <a:ext cx="228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Yang – Feu</a:t>
            </a:r>
          </a:p>
          <a:p>
            <a:pPr algn="ctr" eaLnBrk="1" hangingPunct="1">
              <a:spcBef>
                <a:spcPct val="0"/>
              </a:spcBef>
              <a:buClrTx/>
              <a:buSzTx/>
              <a:buFontTx/>
              <a:buNone/>
            </a:pPr>
            <a:r>
              <a:rPr lang="fr-FR" altLang="fr-FR" sz="1800">
                <a:solidFill>
                  <a:schemeClr val="bg1"/>
                </a:solidFill>
              </a:rPr>
              <a:t>Ministre</a:t>
            </a:r>
          </a:p>
        </p:txBody>
      </p:sp>
      <p:sp>
        <p:nvSpPr>
          <p:cNvPr id="91155" name="ZoneTexte 32">
            <a:extLst>
              <a:ext uri="{FF2B5EF4-FFF2-40B4-BE49-F238E27FC236}">
                <a16:creationId xmlns:a16="http://schemas.microsoft.com/office/drawing/2014/main" id="{0E0E95F6-D47A-D430-7706-D2E78A441E8D}"/>
              </a:ext>
            </a:extLst>
          </p:cNvPr>
          <p:cNvSpPr txBox="1">
            <a:spLocks noChangeArrowheads="1"/>
          </p:cNvSpPr>
          <p:nvPr/>
        </p:nvSpPr>
        <p:spPr bwMode="auto">
          <a:xfrm rot="3510142">
            <a:off x="4837112" y="2827338"/>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Yin-Terre</a:t>
            </a:r>
          </a:p>
        </p:txBody>
      </p:sp>
      <p:sp>
        <p:nvSpPr>
          <p:cNvPr id="91156" name="ZoneTexte 33">
            <a:extLst>
              <a:ext uri="{FF2B5EF4-FFF2-40B4-BE49-F238E27FC236}">
                <a16:creationId xmlns:a16="http://schemas.microsoft.com/office/drawing/2014/main" id="{EB868F7A-A84B-5EBE-CDAB-00E201079248}"/>
              </a:ext>
            </a:extLst>
          </p:cNvPr>
          <p:cNvSpPr txBox="1">
            <a:spLocks noChangeArrowheads="1"/>
          </p:cNvSpPr>
          <p:nvPr/>
        </p:nvSpPr>
        <p:spPr bwMode="auto">
          <a:xfrm rot="7038348">
            <a:off x="4642643" y="4329907"/>
            <a:ext cx="1928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Yang Ming-Métal</a:t>
            </a:r>
          </a:p>
        </p:txBody>
      </p:sp>
      <p:sp>
        <p:nvSpPr>
          <p:cNvPr id="91157" name="ZoneTexte 34">
            <a:extLst>
              <a:ext uri="{FF2B5EF4-FFF2-40B4-BE49-F238E27FC236}">
                <a16:creationId xmlns:a16="http://schemas.microsoft.com/office/drawing/2014/main" id="{0D60D071-91C9-1046-324B-6921603D84BA}"/>
              </a:ext>
            </a:extLst>
          </p:cNvPr>
          <p:cNvSpPr txBox="1">
            <a:spLocks noChangeArrowheads="1"/>
          </p:cNvSpPr>
          <p:nvPr/>
        </p:nvSpPr>
        <p:spPr bwMode="auto">
          <a:xfrm rot="10800000">
            <a:off x="3500438" y="5072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Yang-Eau</a:t>
            </a:r>
          </a:p>
        </p:txBody>
      </p:sp>
      <p:cxnSp>
        <p:nvCxnSpPr>
          <p:cNvPr id="24" name="Connecteur droit avec flèche 23">
            <a:extLst>
              <a:ext uri="{FF2B5EF4-FFF2-40B4-BE49-F238E27FC236}">
                <a16:creationId xmlns:a16="http://schemas.microsoft.com/office/drawing/2014/main" id="{71E4B281-4465-4BDA-2203-F637C0A6EAF2}"/>
              </a:ext>
            </a:extLst>
          </p:cNvPr>
          <p:cNvCxnSpPr/>
          <p:nvPr/>
        </p:nvCxnSpPr>
        <p:spPr>
          <a:xfrm rot="5400000">
            <a:off x="2536032" y="4179094"/>
            <a:ext cx="2214562" cy="14287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D7830547-666D-46A3-73E8-16D051299C1B}"/>
              </a:ext>
            </a:extLst>
          </p:cNvPr>
          <p:cNvSpPr txBox="1"/>
          <p:nvPr/>
        </p:nvSpPr>
        <p:spPr>
          <a:xfrm>
            <a:off x="3286125" y="3071813"/>
            <a:ext cx="2357438" cy="646112"/>
          </a:xfrm>
          <a:prstGeom prst="rect">
            <a:avLst/>
          </a:prstGeom>
          <a:noFill/>
        </p:spPr>
        <p:txBody>
          <a:bodyPr>
            <a:spAutoFit/>
          </a:bodyPr>
          <a:lstStyle/>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Hôtesses</a:t>
            </a:r>
          </a:p>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Immuables</a:t>
            </a:r>
          </a:p>
        </p:txBody>
      </p:sp>
      <p:sp>
        <p:nvSpPr>
          <p:cNvPr id="43" name="ZoneTexte 42">
            <a:extLst>
              <a:ext uri="{FF2B5EF4-FFF2-40B4-BE49-F238E27FC236}">
                <a16:creationId xmlns:a16="http://schemas.microsoft.com/office/drawing/2014/main" id="{1B6D5251-575B-5172-DD15-AF0101967EBE}"/>
              </a:ext>
            </a:extLst>
          </p:cNvPr>
          <p:cNvSpPr txBox="1"/>
          <p:nvPr/>
        </p:nvSpPr>
        <p:spPr>
          <a:xfrm>
            <a:off x="2928938" y="571500"/>
            <a:ext cx="3214687" cy="369888"/>
          </a:xfrm>
          <a:prstGeom prst="rect">
            <a:avLst/>
          </a:prstGeom>
          <a:noFill/>
        </p:spPr>
        <p:txBody>
          <a:bodyPr>
            <a:spAutoFit/>
          </a:bodyPr>
          <a:lstStyle/>
          <a:p>
            <a:pP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Invitées Variables</a:t>
            </a:r>
          </a:p>
        </p:txBody>
      </p:sp>
      <p:sp>
        <p:nvSpPr>
          <p:cNvPr id="91161" name="ZoneTexte 43">
            <a:extLst>
              <a:ext uri="{FF2B5EF4-FFF2-40B4-BE49-F238E27FC236}">
                <a16:creationId xmlns:a16="http://schemas.microsoft.com/office/drawing/2014/main" id="{8FEC6929-ACC5-6FEB-1411-C46F0E04AAA2}"/>
              </a:ext>
            </a:extLst>
          </p:cNvPr>
          <p:cNvSpPr txBox="1">
            <a:spLocks noChangeArrowheads="1"/>
          </p:cNvSpPr>
          <p:nvPr/>
        </p:nvSpPr>
        <p:spPr bwMode="auto">
          <a:xfrm rot="6860477">
            <a:off x="5107782" y="4601369"/>
            <a:ext cx="2000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Yang – Feu</a:t>
            </a:r>
          </a:p>
        </p:txBody>
      </p:sp>
      <p:sp>
        <p:nvSpPr>
          <p:cNvPr id="91162" name="ZoneTexte 44">
            <a:extLst>
              <a:ext uri="{FF2B5EF4-FFF2-40B4-BE49-F238E27FC236}">
                <a16:creationId xmlns:a16="http://schemas.microsoft.com/office/drawing/2014/main" id="{08885AE2-56A6-44DA-94DF-AC2D20CD4C38}"/>
              </a:ext>
            </a:extLst>
          </p:cNvPr>
          <p:cNvSpPr txBox="1">
            <a:spLocks noChangeArrowheads="1"/>
          </p:cNvSpPr>
          <p:nvPr/>
        </p:nvSpPr>
        <p:spPr bwMode="auto">
          <a:xfrm rot="3686229">
            <a:off x="5305426" y="2574925"/>
            <a:ext cx="16446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Yin-Terre</a:t>
            </a:r>
          </a:p>
        </p:txBody>
      </p:sp>
      <p:sp>
        <p:nvSpPr>
          <p:cNvPr id="91163" name="ZoneTexte 45">
            <a:extLst>
              <a:ext uri="{FF2B5EF4-FFF2-40B4-BE49-F238E27FC236}">
                <a16:creationId xmlns:a16="http://schemas.microsoft.com/office/drawing/2014/main" id="{1F3E1E89-7D6C-C9C3-6824-45D6F5DB149D}"/>
              </a:ext>
            </a:extLst>
          </p:cNvPr>
          <p:cNvSpPr txBox="1">
            <a:spLocks noChangeArrowheads="1"/>
          </p:cNvSpPr>
          <p:nvPr/>
        </p:nvSpPr>
        <p:spPr bwMode="auto">
          <a:xfrm>
            <a:off x="3429000" y="1471613"/>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Yin – Feu</a:t>
            </a:r>
          </a:p>
        </p:txBody>
      </p:sp>
      <p:sp>
        <p:nvSpPr>
          <p:cNvPr id="91164" name="ZoneTexte 46">
            <a:extLst>
              <a:ext uri="{FF2B5EF4-FFF2-40B4-BE49-F238E27FC236}">
                <a16:creationId xmlns:a16="http://schemas.microsoft.com/office/drawing/2014/main" id="{89535204-F91F-81F2-76F7-4699766A7E02}"/>
              </a:ext>
            </a:extLst>
          </p:cNvPr>
          <p:cNvSpPr txBox="1">
            <a:spLocks noChangeArrowheads="1"/>
          </p:cNvSpPr>
          <p:nvPr/>
        </p:nvSpPr>
        <p:spPr bwMode="auto">
          <a:xfrm rot="10800000">
            <a:off x="3394075" y="5673725"/>
            <a:ext cx="2000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Yang Ming-Métal</a:t>
            </a:r>
          </a:p>
        </p:txBody>
      </p:sp>
      <p:sp>
        <p:nvSpPr>
          <p:cNvPr id="91165" name="ZoneTexte 47">
            <a:extLst>
              <a:ext uri="{FF2B5EF4-FFF2-40B4-BE49-F238E27FC236}">
                <a16:creationId xmlns:a16="http://schemas.microsoft.com/office/drawing/2014/main" id="{62355B43-08CD-FDD0-F815-5B27E805FA79}"/>
              </a:ext>
            </a:extLst>
          </p:cNvPr>
          <p:cNvSpPr txBox="1">
            <a:spLocks noChangeArrowheads="1"/>
          </p:cNvSpPr>
          <p:nvPr/>
        </p:nvSpPr>
        <p:spPr bwMode="auto">
          <a:xfrm rot="-6896106">
            <a:off x="1800225" y="4554538"/>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Yang-Eau</a:t>
            </a:r>
          </a:p>
        </p:txBody>
      </p:sp>
      <p:sp>
        <p:nvSpPr>
          <p:cNvPr id="91166" name="ZoneTexte 48">
            <a:extLst>
              <a:ext uri="{FF2B5EF4-FFF2-40B4-BE49-F238E27FC236}">
                <a16:creationId xmlns:a16="http://schemas.microsoft.com/office/drawing/2014/main" id="{0C0CC11B-4120-089B-5637-6BDA6AF08CAA}"/>
              </a:ext>
            </a:extLst>
          </p:cNvPr>
          <p:cNvSpPr txBox="1">
            <a:spLocks noChangeArrowheads="1"/>
          </p:cNvSpPr>
          <p:nvPr/>
        </p:nvSpPr>
        <p:spPr bwMode="auto">
          <a:xfrm rot="-3760675">
            <a:off x="1762126" y="2555875"/>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Jué Yin - Bois</a:t>
            </a:r>
          </a:p>
        </p:txBody>
      </p:sp>
      <p:sp>
        <p:nvSpPr>
          <p:cNvPr id="91167" name="ZoneTexte 31">
            <a:extLst>
              <a:ext uri="{FF2B5EF4-FFF2-40B4-BE49-F238E27FC236}">
                <a16:creationId xmlns:a16="http://schemas.microsoft.com/office/drawing/2014/main" id="{C0293DF8-6CCD-432F-DB06-31B1C10B31BE}"/>
              </a:ext>
            </a:extLst>
          </p:cNvPr>
          <p:cNvSpPr txBox="1">
            <a:spLocks noChangeArrowheads="1"/>
          </p:cNvSpPr>
          <p:nvPr/>
        </p:nvSpPr>
        <p:spPr bwMode="auto">
          <a:xfrm>
            <a:off x="714375" y="3571875"/>
            <a:ext cx="1071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Mars</a:t>
            </a:r>
          </a:p>
        </p:txBody>
      </p:sp>
      <p:sp>
        <p:nvSpPr>
          <p:cNvPr id="91168" name="ZoneTexte 32">
            <a:extLst>
              <a:ext uri="{FF2B5EF4-FFF2-40B4-BE49-F238E27FC236}">
                <a16:creationId xmlns:a16="http://schemas.microsoft.com/office/drawing/2014/main" id="{A48B2B10-E380-039E-5F60-13E2944E9DD2}"/>
              </a:ext>
            </a:extLst>
          </p:cNvPr>
          <p:cNvSpPr txBox="1">
            <a:spLocks noChangeArrowheads="1"/>
          </p:cNvSpPr>
          <p:nvPr/>
        </p:nvSpPr>
        <p:spPr bwMode="auto">
          <a:xfrm>
            <a:off x="1785938" y="1285875"/>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Mai</a:t>
            </a:r>
          </a:p>
        </p:txBody>
      </p:sp>
      <p:sp>
        <p:nvSpPr>
          <p:cNvPr id="91169" name="ZoneTexte 33">
            <a:extLst>
              <a:ext uri="{FF2B5EF4-FFF2-40B4-BE49-F238E27FC236}">
                <a16:creationId xmlns:a16="http://schemas.microsoft.com/office/drawing/2014/main" id="{97301125-3E64-A7A6-7BE9-C7242A430283}"/>
              </a:ext>
            </a:extLst>
          </p:cNvPr>
          <p:cNvSpPr txBox="1">
            <a:spLocks noChangeArrowheads="1"/>
          </p:cNvSpPr>
          <p:nvPr/>
        </p:nvSpPr>
        <p:spPr bwMode="auto">
          <a:xfrm>
            <a:off x="5786438" y="1285875"/>
            <a:ext cx="157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Juillet</a:t>
            </a:r>
          </a:p>
        </p:txBody>
      </p:sp>
      <p:sp>
        <p:nvSpPr>
          <p:cNvPr id="91170" name="ZoneTexte 34">
            <a:extLst>
              <a:ext uri="{FF2B5EF4-FFF2-40B4-BE49-F238E27FC236}">
                <a16:creationId xmlns:a16="http://schemas.microsoft.com/office/drawing/2014/main" id="{FFE093F6-3DC5-BA8A-6AA2-1840E800DC98}"/>
              </a:ext>
            </a:extLst>
          </p:cNvPr>
          <p:cNvSpPr txBox="1">
            <a:spLocks noChangeArrowheads="1"/>
          </p:cNvSpPr>
          <p:nvPr/>
        </p:nvSpPr>
        <p:spPr bwMode="auto">
          <a:xfrm>
            <a:off x="6929438" y="357187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Septembre</a:t>
            </a:r>
          </a:p>
        </p:txBody>
      </p:sp>
      <p:sp>
        <p:nvSpPr>
          <p:cNvPr id="91171" name="ZoneTexte 35">
            <a:extLst>
              <a:ext uri="{FF2B5EF4-FFF2-40B4-BE49-F238E27FC236}">
                <a16:creationId xmlns:a16="http://schemas.microsoft.com/office/drawing/2014/main" id="{7601EAE4-B92A-C6CE-D701-B443D49F8910}"/>
              </a:ext>
            </a:extLst>
          </p:cNvPr>
          <p:cNvSpPr txBox="1">
            <a:spLocks noChangeArrowheads="1"/>
          </p:cNvSpPr>
          <p:nvPr/>
        </p:nvSpPr>
        <p:spPr bwMode="auto">
          <a:xfrm>
            <a:off x="5500688" y="6072188"/>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Novembre</a:t>
            </a:r>
          </a:p>
        </p:txBody>
      </p:sp>
      <p:sp>
        <p:nvSpPr>
          <p:cNvPr id="33829" name="ZoneTexte 36">
            <a:extLst>
              <a:ext uri="{FF2B5EF4-FFF2-40B4-BE49-F238E27FC236}">
                <a16:creationId xmlns:a16="http://schemas.microsoft.com/office/drawing/2014/main" id="{936A2843-5A3C-C0E0-E5CB-4CDD6A5F1B68}"/>
              </a:ext>
            </a:extLst>
          </p:cNvPr>
          <p:cNvSpPr txBox="1">
            <a:spLocks noChangeArrowheads="1"/>
          </p:cNvSpPr>
          <p:nvPr/>
        </p:nvSpPr>
        <p:spPr bwMode="auto">
          <a:xfrm>
            <a:off x="3071813" y="941388"/>
            <a:ext cx="2587625" cy="369887"/>
          </a:xfrm>
          <a:prstGeom prst="rect">
            <a:avLst/>
          </a:prstGeom>
          <a:noFill/>
          <a:ln w="9525">
            <a:solidFill>
              <a:srgbClr val="FF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Concordance Céleste</a:t>
            </a:r>
          </a:p>
        </p:txBody>
      </p:sp>
      <p:sp>
        <p:nvSpPr>
          <p:cNvPr id="33830" name="ZoneTexte 37">
            <a:extLst>
              <a:ext uri="{FF2B5EF4-FFF2-40B4-BE49-F238E27FC236}">
                <a16:creationId xmlns:a16="http://schemas.microsoft.com/office/drawing/2014/main" id="{F0AF18C8-CABC-7586-BCC5-C0B8A5D07AAF}"/>
              </a:ext>
            </a:extLst>
          </p:cNvPr>
          <p:cNvSpPr txBox="1">
            <a:spLocks noChangeArrowheads="1"/>
          </p:cNvSpPr>
          <p:nvPr/>
        </p:nvSpPr>
        <p:spPr bwMode="auto">
          <a:xfrm>
            <a:off x="0" y="4416425"/>
            <a:ext cx="2387600" cy="646113"/>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b="1" dirty="0">
                <a:solidFill>
                  <a:srgbClr val="FF0000"/>
                </a:solidFill>
                <a:effectLst>
                  <a:outerShdw blurRad="38100" dist="38100" dir="2700000" algn="tl">
                    <a:srgbClr val="000000">
                      <a:alpha val="43137"/>
                    </a:srgbClr>
                  </a:outerShdw>
                </a:effectLst>
              </a:rPr>
              <a:t>L’EAU </a:t>
            </a:r>
          </a:p>
          <a:p>
            <a:pPr algn="ctr" eaLnBrk="1" hangingPunct="1">
              <a:defRPr/>
            </a:pPr>
            <a:r>
              <a:rPr lang="fr-FR" b="1" dirty="0">
                <a:solidFill>
                  <a:srgbClr val="FF0000"/>
                </a:solidFill>
                <a:effectLst>
                  <a:outerShdw blurRad="38100" dist="38100" dir="2700000" algn="tl">
                    <a:srgbClr val="000000">
                      <a:alpha val="43137"/>
                    </a:srgbClr>
                  </a:outerShdw>
                </a:effectLst>
              </a:rPr>
              <a:t>Nourrit le Bois</a:t>
            </a:r>
          </a:p>
        </p:txBody>
      </p:sp>
      <p:sp>
        <p:nvSpPr>
          <p:cNvPr id="33831" name="ZoneTexte 38">
            <a:extLst>
              <a:ext uri="{FF2B5EF4-FFF2-40B4-BE49-F238E27FC236}">
                <a16:creationId xmlns:a16="http://schemas.microsoft.com/office/drawing/2014/main" id="{2B48318E-BDC6-829F-7866-69837CA37393}"/>
              </a:ext>
            </a:extLst>
          </p:cNvPr>
          <p:cNvSpPr txBox="1">
            <a:spLocks noChangeArrowheads="1"/>
          </p:cNvSpPr>
          <p:nvPr/>
        </p:nvSpPr>
        <p:spPr bwMode="auto">
          <a:xfrm>
            <a:off x="30163" y="2143125"/>
            <a:ext cx="2741612" cy="369888"/>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Le BOIS nourrit le FEU</a:t>
            </a:r>
          </a:p>
        </p:txBody>
      </p:sp>
      <p:sp>
        <p:nvSpPr>
          <p:cNvPr id="33832" name="ZoneTexte 39">
            <a:extLst>
              <a:ext uri="{FF2B5EF4-FFF2-40B4-BE49-F238E27FC236}">
                <a16:creationId xmlns:a16="http://schemas.microsoft.com/office/drawing/2014/main" id="{81470962-8310-3629-FA08-5447DF7D0A22}"/>
              </a:ext>
            </a:extLst>
          </p:cNvPr>
          <p:cNvSpPr txBox="1">
            <a:spLocks noChangeArrowheads="1"/>
          </p:cNvSpPr>
          <p:nvPr/>
        </p:nvSpPr>
        <p:spPr bwMode="auto">
          <a:xfrm>
            <a:off x="6445250" y="2138363"/>
            <a:ext cx="2590800" cy="369887"/>
          </a:xfrm>
          <a:prstGeom prst="rect">
            <a:avLst/>
          </a:prstGeom>
          <a:noFill/>
          <a:ln w="9525">
            <a:solidFill>
              <a:srgbClr val="FF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Concordance Céleste</a:t>
            </a:r>
          </a:p>
        </p:txBody>
      </p:sp>
      <p:sp>
        <p:nvSpPr>
          <p:cNvPr id="33833" name="ZoneTexte 40">
            <a:extLst>
              <a:ext uri="{FF2B5EF4-FFF2-40B4-BE49-F238E27FC236}">
                <a16:creationId xmlns:a16="http://schemas.microsoft.com/office/drawing/2014/main" id="{4462D2E7-53BC-90AC-CB60-DA6D07BB6B7D}"/>
              </a:ext>
            </a:extLst>
          </p:cNvPr>
          <p:cNvSpPr txBox="1">
            <a:spLocks noChangeArrowheads="1"/>
          </p:cNvSpPr>
          <p:nvPr/>
        </p:nvSpPr>
        <p:spPr bwMode="auto">
          <a:xfrm>
            <a:off x="6372225" y="4786313"/>
            <a:ext cx="2771775" cy="369887"/>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effectLst>
                  <a:outerShdw blurRad="38100" dist="38100" dir="2700000" algn="tl">
                    <a:srgbClr val="000000">
                      <a:alpha val="43137"/>
                    </a:srgbClr>
                  </a:outerShdw>
                </a:effectLst>
              </a:rPr>
              <a:t>Le FEU fond le METAL</a:t>
            </a:r>
          </a:p>
        </p:txBody>
      </p:sp>
      <p:sp>
        <p:nvSpPr>
          <p:cNvPr id="33834" name="ZoneTexte 43">
            <a:extLst>
              <a:ext uri="{FF2B5EF4-FFF2-40B4-BE49-F238E27FC236}">
                <a16:creationId xmlns:a16="http://schemas.microsoft.com/office/drawing/2014/main" id="{2CB92DFA-DAA7-5F6C-9D85-5352406F9636}"/>
              </a:ext>
            </a:extLst>
          </p:cNvPr>
          <p:cNvSpPr txBox="1">
            <a:spLocks noChangeArrowheads="1"/>
          </p:cNvSpPr>
          <p:nvPr/>
        </p:nvSpPr>
        <p:spPr bwMode="auto">
          <a:xfrm>
            <a:off x="3021013" y="6256338"/>
            <a:ext cx="2816225" cy="369887"/>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Le METAL nourrit l’EAU</a:t>
            </a:r>
          </a:p>
        </p:txBody>
      </p:sp>
      <p:sp>
        <p:nvSpPr>
          <p:cNvPr id="91178" name="ZoneTexte 1">
            <a:extLst>
              <a:ext uri="{FF2B5EF4-FFF2-40B4-BE49-F238E27FC236}">
                <a16:creationId xmlns:a16="http://schemas.microsoft.com/office/drawing/2014/main" id="{F2337141-6E75-A7B2-074B-DEBBF1F38555}"/>
              </a:ext>
            </a:extLst>
          </p:cNvPr>
          <p:cNvSpPr txBox="1">
            <a:spLocks noChangeArrowheads="1"/>
          </p:cNvSpPr>
          <p:nvPr/>
        </p:nvSpPr>
        <p:spPr bwMode="auto">
          <a:xfrm>
            <a:off x="930275" y="5692775"/>
            <a:ext cx="1428750" cy="3794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Début au</a:t>
            </a:r>
          </a:p>
        </p:txBody>
      </p:sp>
      <p:pic>
        <p:nvPicPr>
          <p:cNvPr id="91179" name="Image 43">
            <a:extLst>
              <a:ext uri="{FF2B5EF4-FFF2-40B4-BE49-F238E27FC236}">
                <a16:creationId xmlns:a16="http://schemas.microsoft.com/office/drawing/2014/main" id="{53CADE37-A55E-F972-62A5-C5E015B6CF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107950"/>
            <a:ext cx="371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5E0E5781-D86E-4491-A863-E417BEE56D02}"/>
              </a:ext>
            </a:extLst>
          </p:cNvPr>
          <p:cNvSpPr>
            <a:spLocks noGrp="1"/>
          </p:cNvSpPr>
          <p:nvPr>
            <p:ph type="title"/>
          </p:nvPr>
        </p:nvSpPr>
        <p:spPr>
          <a:xfrm>
            <a:off x="250825" y="0"/>
            <a:ext cx="9144000" cy="725488"/>
          </a:xfrm>
        </p:spPr>
        <p:txBody>
          <a:bodyPr/>
          <a:lstStyle/>
          <a:p>
            <a:pPr eaLnBrk="1" hangingPunct="1">
              <a:defRPr/>
            </a:pPr>
            <a:r>
              <a:rPr lang="fr-FR" sz="3200" u="sng" dirty="0"/>
              <a:t>Énergies Hôtesses et Énergies Invitées </a:t>
            </a:r>
            <a:r>
              <a:rPr lang="fr-FR" sz="3200" b="1" u="sng" dirty="0">
                <a:solidFill>
                  <a:srgbClr val="FF0000"/>
                </a:solidFill>
                <a:effectLst>
                  <a:outerShdw blurRad="38100" dist="38100" dir="2700000" algn="tl">
                    <a:srgbClr val="000000">
                      <a:alpha val="43137"/>
                    </a:srgbClr>
                  </a:outerShdw>
                </a:effectLst>
              </a:rPr>
              <a:t>2015</a:t>
            </a:r>
          </a:p>
        </p:txBody>
      </p:sp>
      <p:sp>
        <p:nvSpPr>
          <p:cNvPr id="4" name="Ellipse 3">
            <a:extLst>
              <a:ext uri="{FF2B5EF4-FFF2-40B4-BE49-F238E27FC236}">
                <a16:creationId xmlns:a16="http://schemas.microsoft.com/office/drawing/2014/main" id="{032F25B6-1561-F4C5-E5E6-21BCF8A6612B}"/>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588FDBF5-2688-49E7-476E-56B2B3BBA605}"/>
              </a:ext>
            </a:extLst>
          </p:cNvPr>
          <p:cNvCxnSpPr/>
          <p:nvPr/>
        </p:nvCxnSpPr>
        <p:spPr>
          <a:xfrm rot="16200000" flipH="1">
            <a:off x="2250282" y="2536031"/>
            <a:ext cx="4214812" cy="24288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42819865-6852-6179-C596-045D2818991A}"/>
              </a:ext>
            </a:extLst>
          </p:cNvPr>
          <p:cNvCxnSpPr>
            <a:stCxn id="4" idx="2"/>
            <a:endCxn id="4"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6579E63B-FE79-7046-14B5-AB95F11DEAEF}"/>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BBD39437-3E38-CED8-F3D9-43E0FAD8B076}"/>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8" name="Connecteur droit 7">
            <a:extLst>
              <a:ext uri="{FF2B5EF4-FFF2-40B4-BE49-F238E27FC236}">
                <a16:creationId xmlns:a16="http://schemas.microsoft.com/office/drawing/2014/main" id="{14BA6F0E-FE42-631C-8647-617EF0737700}"/>
              </a:ext>
            </a:extLst>
          </p:cNvPr>
          <p:cNvCxnSpPr/>
          <p:nvPr/>
        </p:nvCxnSpPr>
        <p:spPr>
          <a:xfrm rot="16200000" flipH="1">
            <a:off x="2821782" y="2821781"/>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78DC83CC-F5B2-316D-64A6-A6FA9F883D16}"/>
              </a:ext>
            </a:extLst>
          </p:cNvPr>
          <p:cNvCxnSpPr>
            <a:stCxn id="7" idx="2"/>
            <a:endCxn id="7"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C64A184B-494E-463F-BC78-B36BDDEC9684}"/>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7CF644FB-3EAC-E47F-EE41-8CE779355D30}"/>
              </a:ext>
            </a:extLst>
          </p:cNvPr>
          <p:cNvCxnSpPr/>
          <p:nvPr/>
        </p:nvCxnSpPr>
        <p:spPr>
          <a:xfrm rot="5400000">
            <a:off x="2536032" y="4179094"/>
            <a:ext cx="2214562" cy="142875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4EE39E27-44EB-79C5-56FB-C4C4C80FBB2B}"/>
              </a:ext>
            </a:extLst>
          </p:cNvPr>
          <p:cNvSpPr txBox="1"/>
          <p:nvPr/>
        </p:nvSpPr>
        <p:spPr>
          <a:xfrm>
            <a:off x="928688" y="6072188"/>
            <a:ext cx="2143125" cy="461962"/>
          </a:xfrm>
          <a:prstGeom prst="rect">
            <a:avLst/>
          </a:prstGeom>
          <a:noFill/>
          <a:ln w="38100">
            <a:solidFill>
              <a:srgbClr val="FF0000"/>
            </a:solidFill>
          </a:ln>
        </p:spPr>
        <p:txBody>
          <a:bodyPr>
            <a:spAutoFit/>
          </a:bodyPr>
          <a:lstStyle/>
          <a:p>
            <a:pPr eaLnBrk="1" hangingPunct="1">
              <a:defRPr/>
            </a:pPr>
            <a:r>
              <a:rPr lang="fr-FR" sz="2400" b="1" dirty="0">
                <a:solidFill>
                  <a:srgbClr val="FFFF00"/>
                </a:solidFill>
                <a:effectLst>
                  <a:outerShdw blurRad="38100" dist="38100" dir="2700000" algn="tl">
                    <a:srgbClr val="000000">
                      <a:alpha val="43137"/>
                    </a:srgbClr>
                  </a:outerShdw>
                </a:effectLst>
                <a:latin typeface="Arial" charset="0"/>
                <a:cs typeface="Arial" charset="0"/>
              </a:rPr>
              <a:t>20-21 Janvier</a:t>
            </a:r>
          </a:p>
        </p:txBody>
      </p:sp>
      <p:sp>
        <p:nvSpPr>
          <p:cNvPr id="26" name="Ellipse 25">
            <a:extLst>
              <a:ext uri="{FF2B5EF4-FFF2-40B4-BE49-F238E27FC236}">
                <a16:creationId xmlns:a16="http://schemas.microsoft.com/office/drawing/2014/main" id="{CB55E165-63A5-F318-DC5D-2042F01BBD03}"/>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27" name="Connecteur droit 26">
            <a:extLst>
              <a:ext uri="{FF2B5EF4-FFF2-40B4-BE49-F238E27FC236}">
                <a16:creationId xmlns:a16="http://schemas.microsoft.com/office/drawing/2014/main" id="{42868CF3-584F-09D8-25D2-D2C65CE9CE3E}"/>
              </a:ext>
            </a:extLst>
          </p:cNvPr>
          <p:cNvCxnSpPr/>
          <p:nvPr/>
        </p:nvCxnSpPr>
        <p:spPr>
          <a:xfrm rot="16200000" flipH="1">
            <a:off x="2714625" y="2857500"/>
            <a:ext cx="3286125"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74D6175A-2A20-1384-58C0-8D5078227C5D}"/>
              </a:ext>
            </a:extLst>
          </p:cNvPr>
          <p:cNvCxnSpPr>
            <a:stCxn id="26" idx="2"/>
            <a:endCxn id="26"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5546E68F-F057-72C6-9AA1-EAFF2C5C8A6D}"/>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2176" name="ZoneTexte 29">
            <a:extLst>
              <a:ext uri="{FF2B5EF4-FFF2-40B4-BE49-F238E27FC236}">
                <a16:creationId xmlns:a16="http://schemas.microsoft.com/office/drawing/2014/main" id="{47591D73-19CD-0458-3385-D2749A9A23AF}"/>
              </a:ext>
            </a:extLst>
          </p:cNvPr>
          <p:cNvSpPr txBox="1">
            <a:spLocks noChangeArrowheads="1"/>
          </p:cNvSpPr>
          <p:nvPr/>
        </p:nvSpPr>
        <p:spPr bwMode="auto">
          <a:xfrm rot="-7030002">
            <a:off x="1848643" y="4028282"/>
            <a:ext cx="2214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Jué Yin - Bois</a:t>
            </a:r>
          </a:p>
        </p:txBody>
      </p:sp>
      <p:sp>
        <p:nvSpPr>
          <p:cNvPr id="92177" name="ZoneTexte 30">
            <a:extLst>
              <a:ext uri="{FF2B5EF4-FFF2-40B4-BE49-F238E27FC236}">
                <a16:creationId xmlns:a16="http://schemas.microsoft.com/office/drawing/2014/main" id="{857B8E94-391E-22F6-6393-0A165E8881DC}"/>
              </a:ext>
            </a:extLst>
          </p:cNvPr>
          <p:cNvSpPr txBox="1">
            <a:spLocks noChangeArrowheads="1"/>
          </p:cNvSpPr>
          <p:nvPr/>
        </p:nvSpPr>
        <p:spPr bwMode="auto">
          <a:xfrm rot="-3847207">
            <a:off x="2286000" y="2667001"/>
            <a:ext cx="1887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Yin – Feu</a:t>
            </a:r>
          </a:p>
          <a:p>
            <a:pPr algn="ctr" eaLnBrk="1" hangingPunct="1">
              <a:spcBef>
                <a:spcPct val="0"/>
              </a:spcBef>
              <a:buClrTx/>
              <a:buSzTx/>
              <a:buFontTx/>
              <a:buNone/>
            </a:pPr>
            <a:r>
              <a:rPr lang="fr-FR" altLang="fr-FR" sz="1800">
                <a:solidFill>
                  <a:schemeClr val="bg1"/>
                </a:solidFill>
              </a:rPr>
              <a:t>Empereur</a:t>
            </a:r>
          </a:p>
        </p:txBody>
      </p:sp>
      <p:sp>
        <p:nvSpPr>
          <p:cNvPr id="92178" name="ZoneTexte 31">
            <a:extLst>
              <a:ext uri="{FF2B5EF4-FFF2-40B4-BE49-F238E27FC236}">
                <a16:creationId xmlns:a16="http://schemas.microsoft.com/office/drawing/2014/main" id="{6BC3ED3F-5C83-887B-8528-0EF71EEA890E}"/>
              </a:ext>
            </a:extLst>
          </p:cNvPr>
          <p:cNvSpPr txBox="1">
            <a:spLocks noChangeArrowheads="1"/>
          </p:cNvSpPr>
          <p:nvPr/>
        </p:nvSpPr>
        <p:spPr bwMode="auto">
          <a:xfrm>
            <a:off x="3429000" y="2000250"/>
            <a:ext cx="228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Yang – Feu</a:t>
            </a:r>
          </a:p>
          <a:p>
            <a:pPr algn="ctr" eaLnBrk="1" hangingPunct="1">
              <a:spcBef>
                <a:spcPct val="0"/>
              </a:spcBef>
              <a:buClrTx/>
              <a:buSzTx/>
              <a:buFontTx/>
              <a:buNone/>
            </a:pPr>
            <a:r>
              <a:rPr lang="fr-FR" altLang="fr-FR" sz="1800">
                <a:solidFill>
                  <a:schemeClr val="bg1"/>
                </a:solidFill>
              </a:rPr>
              <a:t>Ministre</a:t>
            </a:r>
          </a:p>
        </p:txBody>
      </p:sp>
      <p:sp>
        <p:nvSpPr>
          <p:cNvPr id="92179" name="ZoneTexte 32">
            <a:extLst>
              <a:ext uri="{FF2B5EF4-FFF2-40B4-BE49-F238E27FC236}">
                <a16:creationId xmlns:a16="http://schemas.microsoft.com/office/drawing/2014/main" id="{8BAFB8F6-60C7-2BE0-08C9-B1D0995BBA04}"/>
              </a:ext>
            </a:extLst>
          </p:cNvPr>
          <p:cNvSpPr txBox="1">
            <a:spLocks noChangeArrowheads="1"/>
          </p:cNvSpPr>
          <p:nvPr/>
        </p:nvSpPr>
        <p:spPr bwMode="auto">
          <a:xfrm rot="3687176">
            <a:off x="4837112" y="2827338"/>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Yin-Terre</a:t>
            </a:r>
          </a:p>
        </p:txBody>
      </p:sp>
      <p:sp>
        <p:nvSpPr>
          <p:cNvPr id="92180" name="ZoneTexte 33">
            <a:extLst>
              <a:ext uri="{FF2B5EF4-FFF2-40B4-BE49-F238E27FC236}">
                <a16:creationId xmlns:a16="http://schemas.microsoft.com/office/drawing/2014/main" id="{D739A998-23A2-FA66-55AD-59A8078A5C9F}"/>
              </a:ext>
            </a:extLst>
          </p:cNvPr>
          <p:cNvSpPr txBox="1">
            <a:spLocks noChangeArrowheads="1"/>
          </p:cNvSpPr>
          <p:nvPr/>
        </p:nvSpPr>
        <p:spPr bwMode="auto">
          <a:xfrm rot="7038348">
            <a:off x="4642643" y="4329907"/>
            <a:ext cx="1928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Yang Ming-Métal</a:t>
            </a:r>
          </a:p>
        </p:txBody>
      </p:sp>
      <p:sp>
        <p:nvSpPr>
          <p:cNvPr id="92181" name="ZoneTexte 34">
            <a:extLst>
              <a:ext uri="{FF2B5EF4-FFF2-40B4-BE49-F238E27FC236}">
                <a16:creationId xmlns:a16="http://schemas.microsoft.com/office/drawing/2014/main" id="{9A4F2F8F-7E9C-E5E7-7C14-4602C41D383E}"/>
              </a:ext>
            </a:extLst>
          </p:cNvPr>
          <p:cNvSpPr txBox="1">
            <a:spLocks noChangeArrowheads="1"/>
          </p:cNvSpPr>
          <p:nvPr/>
        </p:nvSpPr>
        <p:spPr bwMode="auto">
          <a:xfrm rot="10800000">
            <a:off x="3500438" y="5072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Yang-Eau</a:t>
            </a:r>
          </a:p>
        </p:txBody>
      </p:sp>
      <p:cxnSp>
        <p:nvCxnSpPr>
          <p:cNvPr id="24" name="Connecteur droit avec flèche 23">
            <a:extLst>
              <a:ext uri="{FF2B5EF4-FFF2-40B4-BE49-F238E27FC236}">
                <a16:creationId xmlns:a16="http://schemas.microsoft.com/office/drawing/2014/main" id="{F1CD683D-A8DD-D08F-855E-EBE8FB8B189C}"/>
              </a:ext>
            </a:extLst>
          </p:cNvPr>
          <p:cNvCxnSpPr/>
          <p:nvPr/>
        </p:nvCxnSpPr>
        <p:spPr>
          <a:xfrm rot="5400000">
            <a:off x="2536032" y="4179094"/>
            <a:ext cx="2214562" cy="14287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6F36B542-22D6-DA9E-3188-4A32688F33A9}"/>
              </a:ext>
            </a:extLst>
          </p:cNvPr>
          <p:cNvSpPr txBox="1"/>
          <p:nvPr/>
        </p:nvSpPr>
        <p:spPr>
          <a:xfrm>
            <a:off x="3286125" y="3071813"/>
            <a:ext cx="2357438" cy="646112"/>
          </a:xfrm>
          <a:prstGeom prst="rect">
            <a:avLst/>
          </a:prstGeom>
          <a:noFill/>
        </p:spPr>
        <p:txBody>
          <a:bodyPr>
            <a:spAutoFit/>
          </a:bodyPr>
          <a:lstStyle/>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Hôtesses</a:t>
            </a:r>
          </a:p>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Immuables</a:t>
            </a:r>
          </a:p>
        </p:txBody>
      </p:sp>
      <p:sp>
        <p:nvSpPr>
          <p:cNvPr id="43" name="ZoneTexte 42">
            <a:extLst>
              <a:ext uri="{FF2B5EF4-FFF2-40B4-BE49-F238E27FC236}">
                <a16:creationId xmlns:a16="http://schemas.microsoft.com/office/drawing/2014/main" id="{9565D301-4B9A-9F9F-A347-5226CE0D76E7}"/>
              </a:ext>
            </a:extLst>
          </p:cNvPr>
          <p:cNvSpPr txBox="1"/>
          <p:nvPr/>
        </p:nvSpPr>
        <p:spPr>
          <a:xfrm>
            <a:off x="2928938" y="571500"/>
            <a:ext cx="3214687" cy="369888"/>
          </a:xfrm>
          <a:prstGeom prst="rect">
            <a:avLst/>
          </a:prstGeom>
          <a:noFill/>
        </p:spPr>
        <p:txBody>
          <a:bodyPr>
            <a:spAutoFit/>
          </a:bodyPr>
          <a:lstStyle/>
          <a:p>
            <a:pP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Invitées Variables</a:t>
            </a:r>
          </a:p>
        </p:txBody>
      </p:sp>
      <p:sp>
        <p:nvSpPr>
          <p:cNvPr id="92185" name="ZoneTexte 43">
            <a:extLst>
              <a:ext uri="{FF2B5EF4-FFF2-40B4-BE49-F238E27FC236}">
                <a16:creationId xmlns:a16="http://schemas.microsoft.com/office/drawing/2014/main" id="{01D9F327-57FC-1A45-DC01-A8E8EAADA7B3}"/>
              </a:ext>
            </a:extLst>
          </p:cNvPr>
          <p:cNvSpPr txBox="1">
            <a:spLocks noChangeArrowheads="1"/>
          </p:cNvSpPr>
          <p:nvPr/>
        </p:nvSpPr>
        <p:spPr bwMode="auto">
          <a:xfrm rot="3885674">
            <a:off x="5142707" y="2640806"/>
            <a:ext cx="2000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Yang – Feu</a:t>
            </a:r>
          </a:p>
        </p:txBody>
      </p:sp>
      <p:sp>
        <p:nvSpPr>
          <p:cNvPr id="39963" name="ZoneTexte 44">
            <a:extLst>
              <a:ext uri="{FF2B5EF4-FFF2-40B4-BE49-F238E27FC236}">
                <a16:creationId xmlns:a16="http://schemas.microsoft.com/office/drawing/2014/main" id="{7CACE16D-08C9-38AD-895A-33969582A46E}"/>
              </a:ext>
            </a:extLst>
          </p:cNvPr>
          <p:cNvSpPr txBox="1">
            <a:spLocks noChangeArrowheads="1"/>
          </p:cNvSpPr>
          <p:nvPr/>
        </p:nvSpPr>
        <p:spPr bwMode="auto">
          <a:xfrm>
            <a:off x="3405188" y="1454150"/>
            <a:ext cx="2452687" cy="461963"/>
          </a:xfrm>
          <a:prstGeom prst="rect">
            <a:avLst/>
          </a:prstGeom>
          <a:noFill/>
          <a:ln>
            <a:noFill/>
          </a:ln>
        </p:spPr>
        <p:txBody>
          <a:bodyPr>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fr-FR" altLang="fr-FR" sz="2400" b="1" dirty="0">
                <a:effectLst>
                  <a:outerShdw blurRad="38100" dist="38100" dir="2700000" algn="tl">
                    <a:srgbClr val="000000">
                      <a:alpha val="43137"/>
                    </a:srgbClr>
                  </a:outerShdw>
                </a:effectLst>
              </a:rPr>
              <a:t>Tai Yin-Terre</a:t>
            </a:r>
          </a:p>
        </p:txBody>
      </p:sp>
      <p:sp>
        <p:nvSpPr>
          <p:cNvPr id="92187" name="ZoneTexte 45">
            <a:extLst>
              <a:ext uri="{FF2B5EF4-FFF2-40B4-BE49-F238E27FC236}">
                <a16:creationId xmlns:a16="http://schemas.microsoft.com/office/drawing/2014/main" id="{B3F87DC6-3F16-6F81-F887-04C6C775B4C9}"/>
              </a:ext>
            </a:extLst>
          </p:cNvPr>
          <p:cNvSpPr txBox="1">
            <a:spLocks noChangeArrowheads="1"/>
          </p:cNvSpPr>
          <p:nvPr/>
        </p:nvSpPr>
        <p:spPr bwMode="auto">
          <a:xfrm rot="-3932751">
            <a:off x="1683544" y="2567782"/>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Yin – Feu</a:t>
            </a:r>
          </a:p>
        </p:txBody>
      </p:sp>
      <p:sp>
        <p:nvSpPr>
          <p:cNvPr id="92188" name="ZoneTexte 46">
            <a:extLst>
              <a:ext uri="{FF2B5EF4-FFF2-40B4-BE49-F238E27FC236}">
                <a16:creationId xmlns:a16="http://schemas.microsoft.com/office/drawing/2014/main" id="{8737C78E-E5E5-F222-82B1-03C5E85B7544}"/>
              </a:ext>
            </a:extLst>
          </p:cNvPr>
          <p:cNvSpPr txBox="1">
            <a:spLocks noChangeArrowheads="1"/>
          </p:cNvSpPr>
          <p:nvPr/>
        </p:nvSpPr>
        <p:spPr bwMode="auto">
          <a:xfrm rot="7059389">
            <a:off x="5053013" y="4610100"/>
            <a:ext cx="2000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Yang Ming-Métal</a:t>
            </a:r>
          </a:p>
        </p:txBody>
      </p:sp>
      <p:sp>
        <p:nvSpPr>
          <p:cNvPr id="92189" name="ZoneTexte 47">
            <a:extLst>
              <a:ext uri="{FF2B5EF4-FFF2-40B4-BE49-F238E27FC236}">
                <a16:creationId xmlns:a16="http://schemas.microsoft.com/office/drawing/2014/main" id="{8DF7953E-AF3D-C1BC-8AC2-2852CC650C84}"/>
              </a:ext>
            </a:extLst>
          </p:cNvPr>
          <p:cNvSpPr txBox="1">
            <a:spLocks noChangeArrowheads="1"/>
          </p:cNvSpPr>
          <p:nvPr/>
        </p:nvSpPr>
        <p:spPr bwMode="auto">
          <a:xfrm rot="10800000">
            <a:off x="3571875" y="569436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Yang-Eau</a:t>
            </a:r>
          </a:p>
        </p:txBody>
      </p:sp>
      <p:sp>
        <p:nvSpPr>
          <p:cNvPr id="92190" name="ZoneTexte 48">
            <a:extLst>
              <a:ext uri="{FF2B5EF4-FFF2-40B4-BE49-F238E27FC236}">
                <a16:creationId xmlns:a16="http://schemas.microsoft.com/office/drawing/2014/main" id="{94F9F83B-4019-0A62-20C7-275A7E0C6A87}"/>
              </a:ext>
            </a:extLst>
          </p:cNvPr>
          <p:cNvSpPr txBox="1">
            <a:spLocks noChangeArrowheads="1"/>
          </p:cNvSpPr>
          <p:nvPr/>
        </p:nvSpPr>
        <p:spPr bwMode="auto">
          <a:xfrm rot="-7004606">
            <a:off x="1805782" y="4531519"/>
            <a:ext cx="1643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Jué Yin - Bois</a:t>
            </a:r>
          </a:p>
        </p:txBody>
      </p:sp>
      <p:sp>
        <p:nvSpPr>
          <p:cNvPr id="92191" name="ZoneTexte 31">
            <a:extLst>
              <a:ext uri="{FF2B5EF4-FFF2-40B4-BE49-F238E27FC236}">
                <a16:creationId xmlns:a16="http://schemas.microsoft.com/office/drawing/2014/main" id="{A009A925-9E2D-7DEF-2459-53C988360384}"/>
              </a:ext>
            </a:extLst>
          </p:cNvPr>
          <p:cNvSpPr txBox="1">
            <a:spLocks noChangeArrowheads="1"/>
          </p:cNvSpPr>
          <p:nvPr/>
        </p:nvSpPr>
        <p:spPr bwMode="auto">
          <a:xfrm>
            <a:off x="714375" y="3571875"/>
            <a:ext cx="1071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Mars</a:t>
            </a:r>
          </a:p>
        </p:txBody>
      </p:sp>
      <p:sp>
        <p:nvSpPr>
          <p:cNvPr id="92192" name="ZoneTexte 32">
            <a:extLst>
              <a:ext uri="{FF2B5EF4-FFF2-40B4-BE49-F238E27FC236}">
                <a16:creationId xmlns:a16="http://schemas.microsoft.com/office/drawing/2014/main" id="{100AD7ED-12D8-F5CA-74D8-6095FB24E091}"/>
              </a:ext>
            </a:extLst>
          </p:cNvPr>
          <p:cNvSpPr txBox="1">
            <a:spLocks noChangeArrowheads="1"/>
          </p:cNvSpPr>
          <p:nvPr/>
        </p:nvSpPr>
        <p:spPr bwMode="auto">
          <a:xfrm>
            <a:off x="1785938" y="1285875"/>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Mai</a:t>
            </a:r>
          </a:p>
        </p:txBody>
      </p:sp>
      <p:sp>
        <p:nvSpPr>
          <p:cNvPr id="92193" name="ZoneTexte 33">
            <a:extLst>
              <a:ext uri="{FF2B5EF4-FFF2-40B4-BE49-F238E27FC236}">
                <a16:creationId xmlns:a16="http://schemas.microsoft.com/office/drawing/2014/main" id="{E07073FB-346B-B800-DD67-4E15681241A3}"/>
              </a:ext>
            </a:extLst>
          </p:cNvPr>
          <p:cNvSpPr txBox="1">
            <a:spLocks noChangeArrowheads="1"/>
          </p:cNvSpPr>
          <p:nvPr/>
        </p:nvSpPr>
        <p:spPr bwMode="auto">
          <a:xfrm>
            <a:off x="5786438" y="1285875"/>
            <a:ext cx="157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Juillet</a:t>
            </a:r>
          </a:p>
        </p:txBody>
      </p:sp>
      <p:sp>
        <p:nvSpPr>
          <p:cNvPr id="92194" name="ZoneTexte 34">
            <a:extLst>
              <a:ext uri="{FF2B5EF4-FFF2-40B4-BE49-F238E27FC236}">
                <a16:creationId xmlns:a16="http://schemas.microsoft.com/office/drawing/2014/main" id="{156F8B00-7477-E0B9-2B4B-2C809109EA50}"/>
              </a:ext>
            </a:extLst>
          </p:cNvPr>
          <p:cNvSpPr txBox="1">
            <a:spLocks noChangeArrowheads="1"/>
          </p:cNvSpPr>
          <p:nvPr/>
        </p:nvSpPr>
        <p:spPr bwMode="auto">
          <a:xfrm>
            <a:off x="6929438" y="357187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Septembre</a:t>
            </a:r>
          </a:p>
        </p:txBody>
      </p:sp>
      <p:sp>
        <p:nvSpPr>
          <p:cNvPr id="92195" name="ZoneTexte 35">
            <a:extLst>
              <a:ext uri="{FF2B5EF4-FFF2-40B4-BE49-F238E27FC236}">
                <a16:creationId xmlns:a16="http://schemas.microsoft.com/office/drawing/2014/main" id="{8079EDB0-67BD-64AF-1819-39C3A156FA30}"/>
              </a:ext>
            </a:extLst>
          </p:cNvPr>
          <p:cNvSpPr txBox="1">
            <a:spLocks noChangeArrowheads="1"/>
          </p:cNvSpPr>
          <p:nvPr/>
        </p:nvSpPr>
        <p:spPr bwMode="auto">
          <a:xfrm>
            <a:off x="5500688" y="6072188"/>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Novembre</a:t>
            </a:r>
          </a:p>
        </p:txBody>
      </p:sp>
      <p:sp>
        <p:nvSpPr>
          <p:cNvPr id="33829" name="ZoneTexte 36">
            <a:extLst>
              <a:ext uri="{FF2B5EF4-FFF2-40B4-BE49-F238E27FC236}">
                <a16:creationId xmlns:a16="http://schemas.microsoft.com/office/drawing/2014/main" id="{DF51EDB0-645E-ACC3-DAC1-11BA13E9EDC5}"/>
              </a:ext>
            </a:extLst>
          </p:cNvPr>
          <p:cNvSpPr txBox="1">
            <a:spLocks noChangeArrowheads="1"/>
          </p:cNvSpPr>
          <p:nvPr/>
        </p:nvSpPr>
        <p:spPr bwMode="auto">
          <a:xfrm>
            <a:off x="17463" y="4840288"/>
            <a:ext cx="2587625" cy="369887"/>
          </a:xfrm>
          <a:prstGeom prst="rect">
            <a:avLst/>
          </a:prstGeom>
          <a:noFill/>
          <a:ln w="9525">
            <a:solidFill>
              <a:srgbClr val="FF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Concordance Céleste</a:t>
            </a:r>
          </a:p>
        </p:txBody>
      </p:sp>
      <p:sp>
        <p:nvSpPr>
          <p:cNvPr id="33832" name="ZoneTexte 39">
            <a:extLst>
              <a:ext uri="{FF2B5EF4-FFF2-40B4-BE49-F238E27FC236}">
                <a16:creationId xmlns:a16="http://schemas.microsoft.com/office/drawing/2014/main" id="{05302975-66BE-8FBC-909C-2A7BA011E906}"/>
              </a:ext>
            </a:extLst>
          </p:cNvPr>
          <p:cNvSpPr txBox="1">
            <a:spLocks noChangeArrowheads="1"/>
          </p:cNvSpPr>
          <p:nvPr/>
        </p:nvSpPr>
        <p:spPr bwMode="auto">
          <a:xfrm>
            <a:off x="17463" y="2109788"/>
            <a:ext cx="2544762" cy="369887"/>
          </a:xfrm>
          <a:prstGeom prst="rect">
            <a:avLst/>
          </a:prstGeom>
          <a:noFill/>
          <a:ln w="9525">
            <a:solidFill>
              <a:srgbClr val="FF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Concordance Céleste</a:t>
            </a:r>
          </a:p>
        </p:txBody>
      </p:sp>
      <p:sp>
        <p:nvSpPr>
          <p:cNvPr id="33833" name="ZoneTexte 40">
            <a:extLst>
              <a:ext uri="{FF2B5EF4-FFF2-40B4-BE49-F238E27FC236}">
                <a16:creationId xmlns:a16="http://schemas.microsoft.com/office/drawing/2014/main" id="{2326BB60-2FD3-A89A-C1D6-6F9B69893CE7}"/>
              </a:ext>
            </a:extLst>
          </p:cNvPr>
          <p:cNvSpPr txBox="1">
            <a:spLocks noChangeArrowheads="1"/>
          </p:cNvSpPr>
          <p:nvPr/>
        </p:nvSpPr>
        <p:spPr bwMode="auto">
          <a:xfrm>
            <a:off x="6442075" y="2174875"/>
            <a:ext cx="2771775" cy="369888"/>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Le FEU nourrit la Terre</a:t>
            </a:r>
          </a:p>
        </p:txBody>
      </p:sp>
      <p:sp>
        <p:nvSpPr>
          <p:cNvPr id="33834" name="ZoneTexte 43">
            <a:extLst>
              <a:ext uri="{FF2B5EF4-FFF2-40B4-BE49-F238E27FC236}">
                <a16:creationId xmlns:a16="http://schemas.microsoft.com/office/drawing/2014/main" id="{3AE3D002-22FC-721D-571F-3771B979A714}"/>
              </a:ext>
            </a:extLst>
          </p:cNvPr>
          <p:cNvSpPr txBox="1">
            <a:spLocks noChangeArrowheads="1"/>
          </p:cNvSpPr>
          <p:nvPr/>
        </p:nvSpPr>
        <p:spPr bwMode="auto">
          <a:xfrm>
            <a:off x="3109913" y="884238"/>
            <a:ext cx="2816225" cy="369887"/>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effectLst>
                  <a:outerShdw blurRad="38100" dist="38100" dir="2700000" algn="tl">
                    <a:srgbClr val="000000">
                      <a:alpha val="43137"/>
                    </a:srgbClr>
                  </a:outerShdw>
                </a:effectLst>
              </a:rPr>
              <a:t>Le FEU nourrit la Terre</a:t>
            </a:r>
          </a:p>
        </p:txBody>
      </p:sp>
      <p:sp>
        <p:nvSpPr>
          <p:cNvPr id="92200" name="ZoneTexte 1">
            <a:extLst>
              <a:ext uri="{FF2B5EF4-FFF2-40B4-BE49-F238E27FC236}">
                <a16:creationId xmlns:a16="http://schemas.microsoft.com/office/drawing/2014/main" id="{CB69B329-0574-A140-9C39-A82F03EDC150}"/>
              </a:ext>
            </a:extLst>
          </p:cNvPr>
          <p:cNvSpPr txBox="1">
            <a:spLocks noChangeArrowheads="1"/>
          </p:cNvSpPr>
          <p:nvPr/>
        </p:nvSpPr>
        <p:spPr bwMode="auto">
          <a:xfrm>
            <a:off x="930275" y="5692775"/>
            <a:ext cx="1428750" cy="3794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Début au</a:t>
            </a:r>
          </a:p>
        </p:txBody>
      </p:sp>
      <p:pic>
        <p:nvPicPr>
          <p:cNvPr id="92201" name="Image 43">
            <a:extLst>
              <a:ext uri="{FF2B5EF4-FFF2-40B4-BE49-F238E27FC236}">
                <a16:creationId xmlns:a16="http://schemas.microsoft.com/office/drawing/2014/main" id="{4C0C5E0F-C9F8-BF0E-56C3-143F9E0F4AB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107950"/>
            <a:ext cx="371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3B2DDF39-8700-DE41-6E76-9437668E4B0B}"/>
              </a:ext>
            </a:extLst>
          </p:cNvPr>
          <p:cNvSpPr txBox="1"/>
          <p:nvPr/>
        </p:nvSpPr>
        <p:spPr>
          <a:xfrm>
            <a:off x="3162300" y="6359525"/>
            <a:ext cx="2624138" cy="369888"/>
          </a:xfrm>
          <a:prstGeom prst="rect">
            <a:avLst/>
          </a:prstGeom>
          <a:noFill/>
          <a:ln>
            <a:solidFill>
              <a:srgbClr val="FF0000"/>
            </a:solidFill>
          </a:ln>
        </p:spPr>
        <p:txBody>
          <a:bodyPr>
            <a:spAutoFit/>
          </a:bodyPr>
          <a:lstStyle/>
          <a:p>
            <a:pPr eaLnBrk="1" hangingPunct="1">
              <a:defRPr/>
            </a:pPr>
            <a:r>
              <a:rPr lang="fr-FR" b="1" dirty="0">
                <a:solidFill>
                  <a:srgbClr val="FF0000"/>
                </a:solidFill>
                <a:effectLst>
                  <a:outerShdw blurRad="38100" dist="38100" dir="2700000" algn="tl">
                    <a:srgbClr val="000000">
                      <a:alpha val="43137"/>
                    </a:srgbClr>
                  </a:outerShdw>
                </a:effectLst>
              </a:rPr>
              <a:t>Concordance Céleste</a:t>
            </a:r>
          </a:p>
        </p:txBody>
      </p:sp>
      <p:sp>
        <p:nvSpPr>
          <p:cNvPr id="5" name="ZoneTexte 4">
            <a:extLst>
              <a:ext uri="{FF2B5EF4-FFF2-40B4-BE49-F238E27FC236}">
                <a16:creationId xmlns:a16="http://schemas.microsoft.com/office/drawing/2014/main" id="{44AE25C7-8331-60FD-954A-B9D64A954C84}"/>
              </a:ext>
            </a:extLst>
          </p:cNvPr>
          <p:cNvSpPr txBox="1"/>
          <p:nvPr/>
        </p:nvSpPr>
        <p:spPr>
          <a:xfrm>
            <a:off x="6351588" y="5059363"/>
            <a:ext cx="2701925" cy="369887"/>
          </a:xfrm>
          <a:prstGeom prst="rect">
            <a:avLst/>
          </a:prstGeom>
          <a:noFill/>
          <a:ln>
            <a:solidFill>
              <a:srgbClr val="FF0000"/>
            </a:solidFill>
          </a:ln>
        </p:spPr>
        <p:txBody>
          <a:bodyPr>
            <a:spAutoFit/>
          </a:bodyPr>
          <a:lstStyle/>
          <a:p>
            <a:pPr eaLnBrk="1" hangingPunct="1">
              <a:defRPr/>
            </a:pPr>
            <a:r>
              <a:rPr lang="fr-FR" b="1">
                <a:solidFill>
                  <a:srgbClr val="FF0000"/>
                </a:solidFill>
                <a:effectLst>
                  <a:outerShdw blurRad="38100" dist="38100" dir="2700000" algn="tl">
                    <a:srgbClr val="000000">
                      <a:alpha val="43137"/>
                    </a:srgbClr>
                  </a:outerShdw>
                </a:effectLst>
              </a:rPr>
              <a:t>Concordance Céleste</a:t>
            </a:r>
            <a:endParaRPr lang="fr-FR" b="1" dirty="0">
              <a:solidFill>
                <a:srgbClr val="FF0000"/>
              </a:solidFill>
              <a:effectLst>
                <a:outerShdw blurRad="38100" dist="38100" dir="2700000" algn="tl">
                  <a:srgbClr val="000000">
                    <a:alpha val="43137"/>
                  </a:srgbClr>
                </a:outerShdw>
              </a:effectLs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6E6AD2F9-123B-E809-2BCA-70A017CE81D6}"/>
              </a:ext>
            </a:extLst>
          </p:cNvPr>
          <p:cNvSpPr>
            <a:spLocks noGrp="1"/>
          </p:cNvSpPr>
          <p:nvPr>
            <p:ph type="title"/>
          </p:nvPr>
        </p:nvSpPr>
        <p:spPr>
          <a:xfrm>
            <a:off x="250825" y="0"/>
            <a:ext cx="9144000" cy="725488"/>
          </a:xfrm>
        </p:spPr>
        <p:txBody>
          <a:bodyPr/>
          <a:lstStyle/>
          <a:p>
            <a:pPr eaLnBrk="1" hangingPunct="1">
              <a:defRPr/>
            </a:pPr>
            <a:r>
              <a:rPr lang="fr-FR" sz="3200" u="sng" dirty="0"/>
              <a:t>Énergies Hôtesses et Énergies Invitées </a:t>
            </a:r>
            <a:r>
              <a:rPr lang="fr-FR" sz="3200" b="1" u="sng" dirty="0">
                <a:solidFill>
                  <a:srgbClr val="FF0000"/>
                </a:solidFill>
                <a:effectLst>
                  <a:outerShdw blurRad="38100" dist="38100" dir="2700000" algn="tl">
                    <a:srgbClr val="000000">
                      <a:alpha val="43137"/>
                    </a:srgbClr>
                  </a:outerShdw>
                </a:effectLst>
              </a:rPr>
              <a:t>2016</a:t>
            </a:r>
          </a:p>
        </p:txBody>
      </p:sp>
      <p:sp>
        <p:nvSpPr>
          <p:cNvPr id="4" name="Ellipse 3">
            <a:extLst>
              <a:ext uri="{FF2B5EF4-FFF2-40B4-BE49-F238E27FC236}">
                <a16:creationId xmlns:a16="http://schemas.microsoft.com/office/drawing/2014/main" id="{A96F7536-6199-93DE-271F-391B2EACB5FB}"/>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4908629A-EAF0-D985-E633-3A3A096661C1}"/>
              </a:ext>
            </a:extLst>
          </p:cNvPr>
          <p:cNvCxnSpPr/>
          <p:nvPr/>
        </p:nvCxnSpPr>
        <p:spPr>
          <a:xfrm rot="16200000" flipH="1">
            <a:off x="2250282" y="2536031"/>
            <a:ext cx="4214812" cy="24288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D70B91C1-07FF-FD90-ED58-188504AEF3F4}"/>
              </a:ext>
            </a:extLst>
          </p:cNvPr>
          <p:cNvCxnSpPr>
            <a:stCxn id="4" idx="2"/>
            <a:endCxn id="4"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1F659C31-D76B-6BF3-36C9-67BD31FF27FE}"/>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C58ABEF9-19B8-37EA-C848-6F742811DB67}"/>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8" name="Connecteur droit 7">
            <a:extLst>
              <a:ext uri="{FF2B5EF4-FFF2-40B4-BE49-F238E27FC236}">
                <a16:creationId xmlns:a16="http://schemas.microsoft.com/office/drawing/2014/main" id="{52FE3108-D8EC-C7A6-0FB0-9C64928AF601}"/>
              </a:ext>
            </a:extLst>
          </p:cNvPr>
          <p:cNvCxnSpPr/>
          <p:nvPr/>
        </p:nvCxnSpPr>
        <p:spPr>
          <a:xfrm rot="16200000" flipH="1">
            <a:off x="2821782" y="2821781"/>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B4184E1C-F4EF-DB96-2820-B924764D0013}"/>
              </a:ext>
            </a:extLst>
          </p:cNvPr>
          <p:cNvCxnSpPr>
            <a:stCxn id="7" idx="2"/>
            <a:endCxn id="7"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45E5BC03-D793-0A15-6087-35D09354FCF9}"/>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BAFEDA23-4E7A-5567-C902-842A4E0AB591}"/>
              </a:ext>
            </a:extLst>
          </p:cNvPr>
          <p:cNvCxnSpPr/>
          <p:nvPr/>
        </p:nvCxnSpPr>
        <p:spPr>
          <a:xfrm rot="5400000">
            <a:off x="2536032" y="4179094"/>
            <a:ext cx="2214562" cy="142875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A14CE872-E62F-659B-EAC6-FE010C2B6758}"/>
              </a:ext>
            </a:extLst>
          </p:cNvPr>
          <p:cNvSpPr txBox="1"/>
          <p:nvPr/>
        </p:nvSpPr>
        <p:spPr>
          <a:xfrm>
            <a:off x="928688" y="6072188"/>
            <a:ext cx="2143125" cy="461962"/>
          </a:xfrm>
          <a:prstGeom prst="rect">
            <a:avLst/>
          </a:prstGeom>
          <a:noFill/>
          <a:ln w="38100">
            <a:solidFill>
              <a:srgbClr val="FF0000"/>
            </a:solidFill>
          </a:ln>
        </p:spPr>
        <p:txBody>
          <a:bodyPr>
            <a:spAutoFit/>
          </a:bodyPr>
          <a:lstStyle/>
          <a:p>
            <a:pPr eaLnBrk="1" hangingPunct="1">
              <a:defRPr/>
            </a:pPr>
            <a:r>
              <a:rPr lang="fr-FR" sz="2400" b="1" dirty="0">
                <a:solidFill>
                  <a:srgbClr val="FFFF00"/>
                </a:solidFill>
                <a:effectLst>
                  <a:outerShdw blurRad="38100" dist="38100" dir="2700000" algn="tl">
                    <a:srgbClr val="000000">
                      <a:alpha val="43137"/>
                    </a:srgbClr>
                  </a:outerShdw>
                </a:effectLst>
                <a:latin typeface="Arial" charset="0"/>
                <a:cs typeface="Arial" charset="0"/>
              </a:rPr>
              <a:t>20-21 Janvier</a:t>
            </a:r>
          </a:p>
        </p:txBody>
      </p:sp>
      <p:sp>
        <p:nvSpPr>
          <p:cNvPr id="26" name="Ellipse 25">
            <a:extLst>
              <a:ext uri="{FF2B5EF4-FFF2-40B4-BE49-F238E27FC236}">
                <a16:creationId xmlns:a16="http://schemas.microsoft.com/office/drawing/2014/main" id="{3893E238-0341-4F44-9DD6-7E3264BDEDA3}"/>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27" name="Connecteur droit 26">
            <a:extLst>
              <a:ext uri="{FF2B5EF4-FFF2-40B4-BE49-F238E27FC236}">
                <a16:creationId xmlns:a16="http://schemas.microsoft.com/office/drawing/2014/main" id="{63699B17-05D3-7F5A-3686-431236E2833A}"/>
              </a:ext>
            </a:extLst>
          </p:cNvPr>
          <p:cNvCxnSpPr/>
          <p:nvPr/>
        </p:nvCxnSpPr>
        <p:spPr>
          <a:xfrm rot="16200000" flipH="1">
            <a:off x="2714625" y="2857500"/>
            <a:ext cx="3286125"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6868BC57-C5B0-0F92-9F3F-24A293DE9E78}"/>
              </a:ext>
            </a:extLst>
          </p:cNvPr>
          <p:cNvCxnSpPr>
            <a:stCxn id="26" idx="2"/>
            <a:endCxn id="26"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A8474D4A-A810-08C4-8133-FE1343BCD64A}"/>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3200" name="ZoneTexte 29">
            <a:extLst>
              <a:ext uri="{FF2B5EF4-FFF2-40B4-BE49-F238E27FC236}">
                <a16:creationId xmlns:a16="http://schemas.microsoft.com/office/drawing/2014/main" id="{DC74F03E-DF72-EEBC-0923-02E8475AD568}"/>
              </a:ext>
            </a:extLst>
          </p:cNvPr>
          <p:cNvSpPr txBox="1">
            <a:spLocks noChangeArrowheads="1"/>
          </p:cNvSpPr>
          <p:nvPr/>
        </p:nvSpPr>
        <p:spPr bwMode="auto">
          <a:xfrm rot="-7030002">
            <a:off x="1848643" y="4028282"/>
            <a:ext cx="2214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Jué Yin - Bois</a:t>
            </a:r>
          </a:p>
        </p:txBody>
      </p:sp>
      <p:sp>
        <p:nvSpPr>
          <p:cNvPr id="93201" name="ZoneTexte 30">
            <a:extLst>
              <a:ext uri="{FF2B5EF4-FFF2-40B4-BE49-F238E27FC236}">
                <a16:creationId xmlns:a16="http://schemas.microsoft.com/office/drawing/2014/main" id="{726D9037-0947-268A-846F-4C2AEA64E830}"/>
              </a:ext>
            </a:extLst>
          </p:cNvPr>
          <p:cNvSpPr txBox="1">
            <a:spLocks noChangeArrowheads="1"/>
          </p:cNvSpPr>
          <p:nvPr/>
        </p:nvSpPr>
        <p:spPr bwMode="auto">
          <a:xfrm rot="-3847207">
            <a:off x="2286000" y="2667001"/>
            <a:ext cx="1887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Yin – Feu</a:t>
            </a:r>
          </a:p>
          <a:p>
            <a:pPr algn="ctr" eaLnBrk="1" hangingPunct="1">
              <a:spcBef>
                <a:spcPct val="0"/>
              </a:spcBef>
              <a:buClrTx/>
              <a:buSzTx/>
              <a:buFontTx/>
              <a:buNone/>
            </a:pPr>
            <a:r>
              <a:rPr lang="fr-FR" altLang="fr-FR" sz="1800">
                <a:solidFill>
                  <a:schemeClr val="bg1"/>
                </a:solidFill>
              </a:rPr>
              <a:t>Empereur</a:t>
            </a:r>
          </a:p>
        </p:txBody>
      </p:sp>
      <p:sp>
        <p:nvSpPr>
          <p:cNvPr id="93202" name="ZoneTexte 31">
            <a:extLst>
              <a:ext uri="{FF2B5EF4-FFF2-40B4-BE49-F238E27FC236}">
                <a16:creationId xmlns:a16="http://schemas.microsoft.com/office/drawing/2014/main" id="{ECA37AA8-C275-A6DB-F13B-32243D668D15}"/>
              </a:ext>
            </a:extLst>
          </p:cNvPr>
          <p:cNvSpPr txBox="1">
            <a:spLocks noChangeArrowheads="1"/>
          </p:cNvSpPr>
          <p:nvPr/>
        </p:nvSpPr>
        <p:spPr bwMode="auto">
          <a:xfrm>
            <a:off x="3429000" y="2000250"/>
            <a:ext cx="228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Yang – Feu</a:t>
            </a:r>
          </a:p>
          <a:p>
            <a:pPr algn="ctr" eaLnBrk="1" hangingPunct="1">
              <a:spcBef>
                <a:spcPct val="0"/>
              </a:spcBef>
              <a:buClrTx/>
              <a:buSzTx/>
              <a:buFontTx/>
              <a:buNone/>
            </a:pPr>
            <a:r>
              <a:rPr lang="fr-FR" altLang="fr-FR" sz="1800">
                <a:solidFill>
                  <a:schemeClr val="bg1"/>
                </a:solidFill>
              </a:rPr>
              <a:t>Ministre</a:t>
            </a:r>
          </a:p>
        </p:txBody>
      </p:sp>
      <p:sp>
        <p:nvSpPr>
          <p:cNvPr id="93203" name="ZoneTexte 32">
            <a:extLst>
              <a:ext uri="{FF2B5EF4-FFF2-40B4-BE49-F238E27FC236}">
                <a16:creationId xmlns:a16="http://schemas.microsoft.com/office/drawing/2014/main" id="{D2219BAE-C061-548C-4E36-730CECB6AE38}"/>
              </a:ext>
            </a:extLst>
          </p:cNvPr>
          <p:cNvSpPr txBox="1">
            <a:spLocks noChangeArrowheads="1"/>
          </p:cNvSpPr>
          <p:nvPr/>
        </p:nvSpPr>
        <p:spPr bwMode="auto">
          <a:xfrm rot="3687176">
            <a:off x="4837112" y="2827338"/>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Yin-Terre</a:t>
            </a:r>
          </a:p>
        </p:txBody>
      </p:sp>
      <p:sp>
        <p:nvSpPr>
          <p:cNvPr id="93204" name="ZoneTexte 33">
            <a:extLst>
              <a:ext uri="{FF2B5EF4-FFF2-40B4-BE49-F238E27FC236}">
                <a16:creationId xmlns:a16="http://schemas.microsoft.com/office/drawing/2014/main" id="{B6B11EED-08F4-5C20-0337-0435EB567ECB}"/>
              </a:ext>
            </a:extLst>
          </p:cNvPr>
          <p:cNvSpPr txBox="1">
            <a:spLocks noChangeArrowheads="1"/>
          </p:cNvSpPr>
          <p:nvPr/>
        </p:nvSpPr>
        <p:spPr bwMode="auto">
          <a:xfrm rot="7038348">
            <a:off x="4642643" y="4329907"/>
            <a:ext cx="1928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Yang Ming-Métal</a:t>
            </a:r>
          </a:p>
        </p:txBody>
      </p:sp>
      <p:sp>
        <p:nvSpPr>
          <p:cNvPr id="93205" name="ZoneTexte 34">
            <a:extLst>
              <a:ext uri="{FF2B5EF4-FFF2-40B4-BE49-F238E27FC236}">
                <a16:creationId xmlns:a16="http://schemas.microsoft.com/office/drawing/2014/main" id="{481FE2D3-7144-1D26-EF8B-8CC8332C1BBE}"/>
              </a:ext>
            </a:extLst>
          </p:cNvPr>
          <p:cNvSpPr txBox="1">
            <a:spLocks noChangeArrowheads="1"/>
          </p:cNvSpPr>
          <p:nvPr/>
        </p:nvSpPr>
        <p:spPr bwMode="auto">
          <a:xfrm rot="10800000">
            <a:off x="3500438" y="5072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Yang-Eau</a:t>
            </a:r>
          </a:p>
        </p:txBody>
      </p:sp>
      <p:cxnSp>
        <p:nvCxnSpPr>
          <p:cNvPr id="24" name="Connecteur droit avec flèche 23">
            <a:extLst>
              <a:ext uri="{FF2B5EF4-FFF2-40B4-BE49-F238E27FC236}">
                <a16:creationId xmlns:a16="http://schemas.microsoft.com/office/drawing/2014/main" id="{AFE11F6A-0966-7CDB-E771-CC85C5C6F9CA}"/>
              </a:ext>
            </a:extLst>
          </p:cNvPr>
          <p:cNvCxnSpPr/>
          <p:nvPr/>
        </p:nvCxnSpPr>
        <p:spPr>
          <a:xfrm rot="5400000">
            <a:off x="2536032" y="4179094"/>
            <a:ext cx="2214562" cy="14287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E201E9B3-78E4-D811-778B-3A768C74D367}"/>
              </a:ext>
            </a:extLst>
          </p:cNvPr>
          <p:cNvSpPr txBox="1"/>
          <p:nvPr/>
        </p:nvSpPr>
        <p:spPr>
          <a:xfrm>
            <a:off x="3286125" y="3071813"/>
            <a:ext cx="2357438" cy="646112"/>
          </a:xfrm>
          <a:prstGeom prst="rect">
            <a:avLst/>
          </a:prstGeom>
          <a:noFill/>
        </p:spPr>
        <p:txBody>
          <a:bodyPr>
            <a:spAutoFit/>
          </a:bodyPr>
          <a:lstStyle/>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Hôtesses</a:t>
            </a:r>
          </a:p>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Immuables</a:t>
            </a:r>
          </a:p>
        </p:txBody>
      </p:sp>
      <p:sp>
        <p:nvSpPr>
          <p:cNvPr id="43" name="ZoneTexte 42">
            <a:extLst>
              <a:ext uri="{FF2B5EF4-FFF2-40B4-BE49-F238E27FC236}">
                <a16:creationId xmlns:a16="http://schemas.microsoft.com/office/drawing/2014/main" id="{BA07F26E-DC25-AE94-A1DB-865B1401578F}"/>
              </a:ext>
            </a:extLst>
          </p:cNvPr>
          <p:cNvSpPr txBox="1"/>
          <p:nvPr/>
        </p:nvSpPr>
        <p:spPr>
          <a:xfrm>
            <a:off x="2928938" y="571500"/>
            <a:ext cx="3214687" cy="369888"/>
          </a:xfrm>
          <a:prstGeom prst="rect">
            <a:avLst/>
          </a:prstGeom>
          <a:noFill/>
        </p:spPr>
        <p:txBody>
          <a:bodyPr>
            <a:spAutoFit/>
          </a:bodyPr>
          <a:lstStyle/>
          <a:p>
            <a:pP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Invitées Variables</a:t>
            </a:r>
          </a:p>
        </p:txBody>
      </p:sp>
      <p:sp>
        <p:nvSpPr>
          <p:cNvPr id="63514" name="ZoneTexte 43">
            <a:extLst>
              <a:ext uri="{FF2B5EF4-FFF2-40B4-BE49-F238E27FC236}">
                <a16:creationId xmlns:a16="http://schemas.microsoft.com/office/drawing/2014/main" id="{A0F345A3-CE4C-2640-8B6B-1AFF390067E8}"/>
              </a:ext>
            </a:extLst>
          </p:cNvPr>
          <p:cNvSpPr txBox="1">
            <a:spLocks noChangeArrowheads="1"/>
          </p:cNvSpPr>
          <p:nvPr/>
        </p:nvSpPr>
        <p:spPr bwMode="auto">
          <a:xfrm>
            <a:off x="3308350" y="1433513"/>
            <a:ext cx="2255838" cy="400050"/>
          </a:xfrm>
          <a:prstGeom prst="rect">
            <a:avLst/>
          </a:prstGeom>
          <a:noFill/>
          <a:ln>
            <a:noFill/>
          </a:ln>
        </p:spPr>
        <p:txBody>
          <a:bodyPr>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fr-FR" altLang="fr-FR" sz="2000" b="1" dirty="0">
                <a:effectLst>
                  <a:outerShdw blurRad="38100" dist="38100" dir="2700000" algn="tl">
                    <a:srgbClr val="000000">
                      <a:alpha val="43137"/>
                    </a:srgbClr>
                  </a:outerShdw>
                </a:effectLst>
              </a:rPr>
              <a:t>Shao Yang – Feu</a:t>
            </a:r>
          </a:p>
        </p:txBody>
      </p:sp>
      <p:sp>
        <p:nvSpPr>
          <p:cNvPr id="93210" name="ZoneTexte 44">
            <a:extLst>
              <a:ext uri="{FF2B5EF4-FFF2-40B4-BE49-F238E27FC236}">
                <a16:creationId xmlns:a16="http://schemas.microsoft.com/office/drawing/2014/main" id="{91EF566E-A095-4DC6-DA38-57B4619F3C37}"/>
              </a:ext>
            </a:extLst>
          </p:cNvPr>
          <p:cNvSpPr txBox="1">
            <a:spLocks noChangeArrowheads="1"/>
          </p:cNvSpPr>
          <p:nvPr/>
        </p:nvSpPr>
        <p:spPr bwMode="auto">
          <a:xfrm rot="-3896124">
            <a:off x="1595438" y="2117725"/>
            <a:ext cx="245268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a:t>Tai Yin-Terre</a:t>
            </a:r>
          </a:p>
        </p:txBody>
      </p:sp>
      <p:sp>
        <p:nvSpPr>
          <p:cNvPr id="93211" name="ZoneTexte 45">
            <a:extLst>
              <a:ext uri="{FF2B5EF4-FFF2-40B4-BE49-F238E27FC236}">
                <a16:creationId xmlns:a16="http://schemas.microsoft.com/office/drawing/2014/main" id="{B7530DB6-2877-1DA5-7ED5-FC753785ECF3}"/>
              </a:ext>
            </a:extLst>
          </p:cNvPr>
          <p:cNvSpPr txBox="1">
            <a:spLocks noChangeArrowheads="1"/>
          </p:cNvSpPr>
          <p:nvPr/>
        </p:nvSpPr>
        <p:spPr bwMode="auto">
          <a:xfrm rot="-7011461">
            <a:off x="1674019" y="4431507"/>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Yin – Feu</a:t>
            </a:r>
          </a:p>
        </p:txBody>
      </p:sp>
      <p:sp>
        <p:nvSpPr>
          <p:cNvPr id="93212" name="ZoneTexte 46">
            <a:extLst>
              <a:ext uri="{FF2B5EF4-FFF2-40B4-BE49-F238E27FC236}">
                <a16:creationId xmlns:a16="http://schemas.microsoft.com/office/drawing/2014/main" id="{3AC922FF-24A2-63D7-81F5-C6E24A3468DE}"/>
              </a:ext>
            </a:extLst>
          </p:cNvPr>
          <p:cNvSpPr txBox="1">
            <a:spLocks noChangeArrowheads="1"/>
          </p:cNvSpPr>
          <p:nvPr/>
        </p:nvSpPr>
        <p:spPr bwMode="auto">
          <a:xfrm rot="3598488">
            <a:off x="5053013" y="2514600"/>
            <a:ext cx="2000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Yang Ming-Métal</a:t>
            </a:r>
          </a:p>
        </p:txBody>
      </p:sp>
      <p:sp>
        <p:nvSpPr>
          <p:cNvPr id="93213" name="ZoneTexte 47">
            <a:extLst>
              <a:ext uri="{FF2B5EF4-FFF2-40B4-BE49-F238E27FC236}">
                <a16:creationId xmlns:a16="http://schemas.microsoft.com/office/drawing/2014/main" id="{C5EE6E00-F6C5-E2A8-3C70-556AEC748B68}"/>
              </a:ext>
            </a:extLst>
          </p:cNvPr>
          <p:cNvSpPr txBox="1">
            <a:spLocks noChangeArrowheads="1"/>
          </p:cNvSpPr>
          <p:nvPr/>
        </p:nvSpPr>
        <p:spPr bwMode="auto">
          <a:xfrm rot="7050197">
            <a:off x="5286376" y="4581525"/>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Yang-Eau</a:t>
            </a:r>
          </a:p>
        </p:txBody>
      </p:sp>
      <p:sp>
        <p:nvSpPr>
          <p:cNvPr id="93214" name="ZoneTexte 48">
            <a:extLst>
              <a:ext uri="{FF2B5EF4-FFF2-40B4-BE49-F238E27FC236}">
                <a16:creationId xmlns:a16="http://schemas.microsoft.com/office/drawing/2014/main" id="{55FAC4F6-0DD8-5974-AD00-7EA3192B9126}"/>
              </a:ext>
            </a:extLst>
          </p:cNvPr>
          <p:cNvSpPr txBox="1">
            <a:spLocks noChangeArrowheads="1"/>
          </p:cNvSpPr>
          <p:nvPr/>
        </p:nvSpPr>
        <p:spPr bwMode="auto">
          <a:xfrm rot="10800000">
            <a:off x="3535363" y="5670550"/>
            <a:ext cx="1643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Jué Yin - Bois</a:t>
            </a:r>
          </a:p>
        </p:txBody>
      </p:sp>
      <p:sp>
        <p:nvSpPr>
          <p:cNvPr id="93215" name="ZoneTexte 31">
            <a:extLst>
              <a:ext uri="{FF2B5EF4-FFF2-40B4-BE49-F238E27FC236}">
                <a16:creationId xmlns:a16="http://schemas.microsoft.com/office/drawing/2014/main" id="{11716690-ED9C-6D81-18A7-ECD3B197564C}"/>
              </a:ext>
            </a:extLst>
          </p:cNvPr>
          <p:cNvSpPr txBox="1">
            <a:spLocks noChangeArrowheads="1"/>
          </p:cNvSpPr>
          <p:nvPr/>
        </p:nvSpPr>
        <p:spPr bwMode="auto">
          <a:xfrm>
            <a:off x="714375" y="3571875"/>
            <a:ext cx="1071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Mars</a:t>
            </a:r>
          </a:p>
        </p:txBody>
      </p:sp>
      <p:sp>
        <p:nvSpPr>
          <p:cNvPr id="93216" name="ZoneTexte 32">
            <a:extLst>
              <a:ext uri="{FF2B5EF4-FFF2-40B4-BE49-F238E27FC236}">
                <a16:creationId xmlns:a16="http://schemas.microsoft.com/office/drawing/2014/main" id="{6E72B6DB-919A-FED9-2D57-206030C890E0}"/>
              </a:ext>
            </a:extLst>
          </p:cNvPr>
          <p:cNvSpPr txBox="1">
            <a:spLocks noChangeArrowheads="1"/>
          </p:cNvSpPr>
          <p:nvPr/>
        </p:nvSpPr>
        <p:spPr bwMode="auto">
          <a:xfrm>
            <a:off x="1785938" y="1285875"/>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Mai</a:t>
            </a:r>
          </a:p>
        </p:txBody>
      </p:sp>
      <p:sp>
        <p:nvSpPr>
          <p:cNvPr id="93217" name="ZoneTexte 33">
            <a:extLst>
              <a:ext uri="{FF2B5EF4-FFF2-40B4-BE49-F238E27FC236}">
                <a16:creationId xmlns:a16="http://schemas.microsoft.com/office/drawing/2014/main" id="{F6A536A4-DEA9-4AC7-F9C5-957ADF7EEC18}"/>
              </a:ext>
            </a:extLst>
          </p:cNvPr>
          <p:cNvSpPr txBox="1">
            <a:spLocks noChangeArrowheads="1"/>
          </p:cNvSpPr>
          <p:nvPr/>
        </p:nvSpPr>
        <p:spPr bwMode="auto">
          <a:xfrm>
            <a:off x="5786438" y="1285875"/>
            <a:ext cx="157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Juillet</a:t>
            </a:r>
          </a:p>
        </p:txBody>
      </p:sp>
      <p:sp>
        <p:nvSpPr>
          <p:cNvPr id="93218" name="ZoneTexte 34">
            <a:extLst>
              <a:ext uri="{FF2B5EF4-FFF2-40B4-BE49-F238E27FC236}">
                <a16:creationId xmlns:a16="http://schemas.microsoft.com/office/drawing/2014/main" id="{5F85CD57-AE65-3838-44E0-736020141DEE}"/>
              </a:ext>
            </a:extLst>
          </p:cNvPr>
          <p:cNvSpPr txBox="1">
            <a:spLocks noChangeArrowheads="1"/>
          </p:cNvSpPr>
          <p:nvPr/>
        </p:nvSpPr>
        <p:spPr bwMode="auto">
          <a:xfrm>
            <a:off x="6929438" y="357187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Septembre</a:t>
            </a:r>
          </a:p>
        </p:txBody>
      </p:sp>
      <p:sp>
        <p:nvSpPr>
          <p:cNvPr id="93219" name="ZoneTexte 35">
            <a:extLst>
              <a:ext uri="{FF2B5EF4-FFF2-40B4-BE49-F238E27FC236}">
                <a16:creationId xmlns:a16="http://schemas.microsoft.com/office/drawing/2014/main" id="{4EFB0ADB-689A-DE68-959C-B2DF5633C583}"/>
              </a:ext>
            </a:extLst>
          </p:cNvPr>
          <p:cNvSpPr txBox="1">
            <a:spLocks noChangeArrowheads="1"/>
          </p:cNvSpPr>
          <p:nvPr/>
        </p:nvSpPr>
        <p:spPr bwMode="auto">
          <a:xfrm>
            <a:off x="5500688" y="6072188"/>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Novembre</a:t>
            </a:r>
          </a:p>
        </p:txBody>
      </p:sp>
      <p:sp>
        <p:nvSpPr>
          <p:cNvPr id="33832" name="ZoneTexte 39">
            <a:extLst>
              <a:ext uri="{FF2B5EF4-FFF2-40B4-BE49-F238E27FC236}">
                <a16:creationId xmlns:a16="http://schemas.microsoft.com/office/drawing/2014/main" id="{3AA64229-159E-2E79-A73B-AB4C23777250}"/>
              </a:ext>
            </a:extLst>
          </p:cNvPr>
          <p:cNvSpPr txBox="1">
            <a:spLocks noChangeArrowheads="1"/>
          </p:cNvSpPr>
          <p:nvPr/>
        </p:nvSpPr>
        <p:spPr bwMode="auto">
          <a:xfrm>
            <a:off x="3201988" y="876300"/>
            <a:ext cx="2544762" cy="369888"/>
          </a:xfrm>
          <a:prstGeom prst="rect">
            <a:avLst/>
          </a:prstGeom>
          <a:noFill/>
          <a:ln w="9525">
            <a:solidFill>
              <a:srgbClr val="FF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Concordance Céleste</a:t>
            </a:r>
          </a:p>
        </p:txBody>
      </p:sp>
      <p:sp>
        <p:nvSpPr>
          <p:cNvPr id="33833" name="ZoneTexte 40">
            <a:extLst>
              <a:ext uri="{FF2B5EF4-FFF2-40B4-BE49-F238E27FC236}">
                <a16:creationId xmlns:a16="http://schemas.microsoft.com/office/drawing/2014/main" id="{CD4FE344-2029-FEED-C9C4-60B00B6DDCDF}"/>
              </a:ext>
            </a:extLst>
          </p:cNvPr>
          <p:cNvSpPr txBox="1">
            <a:spLocks noChangeArrowheads="1"/>
          </p:cNvSpPr>
          <p:nvPr/>
        </p:nvSpPr>
        <p:spPr bwMode="auto">
          <a:xfrm>
            <a:off x="-66675" y="4737100"/>
            <a:ext cx="2771775" cy="369888"/>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effectLst>
                  <a:outerShdw blurRad="38100" dist="38100" dir="2700000" algn="tl">
                    <a:srgbClr val="000000">
                      <a:alpha val="43137"/>
                    </a:srgbClr>
                  </a:outerShdw>
                </a:effectLst>
              </a:rPr>
              <a:t>Le Bois nourrit le Feu</a:t>
            </a:r>
          </a:p>
        </p:txBody>
      </p:sp>
      <p:sp>
        <p:nvSpPr>
          <p:cNvPr id="33834" name="ZoneTexte 43">
            <a:extLst>
              <a:ext uri="{FF2B5EF4-FFF2-40B4-BE49-F238E27FC236}">
                <a16:creationId xmlns:a16="http://schemas.microsoft.com/office/drawing/2014/main" id="{D4F27C16-3428-D1FC-6BC0-E09DE78301C5}"/>
              </a:ext>
            </a:extLst>
          </p:cNvPr>
          <p:cNvSpPr txBox="1">
            <a:spLocks noChangeArrowheads="1"/>
          </p:cNvSpPr>
          <p:nvPr/>
        </p:nvSpPr>
        <p:spPr bwMode="auto">
          <a:xfrm>
            <a:off x="-85725" y="1947863"/>
            <a:ext cx="2816225" cy="369887"/>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effectLst>
                  <a:outerShdw blurRad="38100" dist="38100" dir="2700000" algn="tl">
                    <a:srgbClr val="000000">
                      <a:alpha val="43137"/>
                    </a:srgbClr>
                  </a:outerShdw>
                </a:effectLst>
              </a:rPr>
              <a:t>Le FEU nourrit la Terre</a:t>
            </a:r>
          </a:p>
        </p:txBody>
      </p:sp>
      <p:sp>
        <p:nvSpPr>
          <p:cNvPr id="93223" name="ZoneTexte 1">
            <a:extLst>
              <a:ext uri="{FF2B5EF4-FFF2-40B4-BE49-F238E27FC236}">
                <a16:creationId xmlns:a16="http://schemas.microsoft.com/office/drawing/2014/main" id="{754C9878-2816-E89B-F30B-C34722E04307}"/>
              </a:ext>
            </a:extLst>
          </p:cNvPr>
          <p:cNvSpPr txBox="1">
            <a:spLocks noChangeArrowheads="1"/>
          </p:cNvSpPr>
          <p:nvPr/>
        </p:nvSpPr>
        <p:spPr bwMode="auto">
          <a:xfrm>
            <a:off x="930275" y="5692775"/>
            <a:ext cx="1428750" cy="3794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Début au</a:t>
            </a:r>
          </a:p>
        </p:txBody>
      </p:sp>
      <p:pic>
        <p:nvPicPr>
          <p:cNvPr id="93224" name="Image 43">
            <a:extLst>
              <a:ext uri="{FF2B5EF4-FFF2-40B4-BE49-F238E27FC236}">
                <a16:creationId xmlns:a16="http://schemas.microsoft.com/office/drawing/2014/main" id="{BABE408B-9996-991B-3D27-422CA7367B4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107950"/>
            <a:ext cx="371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225" name="ZoneTexte 2">
            <a:extLst>
              <a:ext uri="{FF2B5EF4-FFF2-40B4-BE49-F238E27FC236}">
                <a16:creationId xmlns:a16="http://schemas.microsoft.com/office/drawing/2014/main" id="{2696EC03-41E7-0BBB-0D7B-4FDF99FBAAF1}"/>
              </a:ext>
            </a:extLst>
          </p:cNvPr>
          <p:cNvSpPr txBox="1">
            <a:spLocks noChangeArrowheads="1"/>
          </p:cNvSpPr>
          <p:nvPr/>
        </p:nvSpPr>
        <p:spPr bwMode="auto">
          <a:xfrm>
            <a:off x="6213475" y="2133600"/>
            <a:ext cx="2751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a:t>La Terre nourrit le Métal</a:t>
            </a:r>
          </a:p>
        </p:txBody>
      </p:sp>
      <p:sp>
        <p:nvSpPr>
          <p:cNvPr id="93226" name="ZoneTexte 10">
            <a:extLst>
              <a:ext uri="{FF2B5EF4-FFF2-40B4-BE49-F238E27FC236}">
                <a16:creationId xmlns:a16="http://schemas.microsoft.com/office/drawing/2014/main" id="{9A9D7039-3D1D-E113-66A9-9E33D2391188}"/>
              </a:ext>
            </a:extLst>
          </p:cNvPr>
          <p:cNvSpPr txBox="1">
            <a:spLocks noChangeArrowheads="1"/>
          </p:cNvSpPr>
          <p:nvPr/>
        </p:nvSpPr>
        <p:spPr bwMode="auto">
          <a:xfrm>
            <a:off x="6178550" y="5072063"/>
            <a:ext cx="2965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a:t>Le Métal nourrit l’Eau</a:t>
            </a:r>
          </a:p>
        </p:txBody>
      </p:sp>
      <p:sp>
        <p:nvSpPr>
          <p:cNvPr id="93227" name="ZoneTexte 11">
            <a:extLst>
              <a:ext uri="{FF2B5EF4-FFF2-40B4-BE49-F238E27FC236}">
                <a16:creationId xmlns:a16="http://schemas.microsoft.com/office/drawing/2014/main" id="{8DC99AF0-02C1-DEEE-6275-FCCEBCD644BC}"/>
              </a:ext>
            </a:extLst>
          </p:cNvPr>
          <p:cNvSpPr txBox="1">
            <a:spLocks noChangeArrowheads="1"/>
          </p:cNvSpPr>
          <p:nvPr/>
        </p:nvSpPr>
        <p:spPr bwMode="auto">
          <a:xfrm>
            <a:off x="3286125" y="6192838"/>
            <a:ext cx="25003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a:t>L’Eau nourrit le Bois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F0BA5159-32A1-970A-6FB5-E6AF45A43A71}"/>
              </a:ext>
            </a:extLst>
          </p:cNvPr>
          <p:cNvSpPr>
            <a:spLocks noGrp="1"/>
          </p:cNvSpPr>
          <p:nvPr>
            <p:ph type="title"/>
          </p:nvPr>
        </p:nvSpPr>
        <p:spPr>
          <a:xfrm>
            <a:off x="250825" y="15875"/>
            <a:ext cx="9144000" cy="725488"/>
          </a:xfrm>
        </p:spPr>
        <p:txBody>
          <a:bodyPr/>
          <a:lstStyle/>
          <a:p>
            <a:pPr eaLnBrk="1" hangingPunct="1">
              <a:defRPr/>
            </a:pPr>
            <a:r>
              <a:rPr lang="fr-FR" sz="3200" u="sng" dirty="0"/>
              <a:t>Énergies Hôtesses et Énergies Invitées </a:t>
            </a:r>
            <a:r>
              <a:rPr lang="fr-FR" sz="3200" b="1" u="sng" dirty="0">
                <a:solidFill>
                  <a:srgbClr val="FF0000"/>
                </a:solidFill>
                <a:effectLst>
                  <a:outerShdw blurRad="38100" dist="38100" dir="2700000" algn="tl">
                    <a:srgbClr val="000000">
                      <a:alpha val="43137"/>
                    </a:srgbClr>
                  </a:outerShdw>
                </a:effectLst>
              </a:rPr>
              <a:t>2017</a:t>
            </a:r>
          </a:p>
        </p:txBody>
      </p:sp>
      <p:sp>
        <p:nvSpPr>
          <p:cNvPr id="4" name="Ellipse 3">
            <a:extLst>
              <a:ext uri="{FF2B5EF4-FFF2-40B4-BE49-F238E27FC236}">
                <a16:creationId xmlns:a16="http://schemas.microsoft.com/office/drawing/2014/main" id="{D856D173-8E96-70A3-A3F4-FB2815DB18FF}"/>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8AD89578-3543-72FA-5255-2B02A744994E}"/>
              </a:ext>
            </a:extLst>
          </p:cNvPr>
          <p:cNvCxnSpPr/>
          <p:nvPr/>
        </p:nvCxnSpPr>
        <p:spPr>
          <a:xfrm rot="16200000" flipH="1">
            <a:off x="2250282" y="2536031"/>
            <a:ext cx="4214812" cy="24288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D53FBFEA-A899-ACE2-E027-03353E00A38D}"/>
              </a:ext>
            </a:extLst>
          </p:cNvPr>
          <p:cNvCxnSpPr>
            <a:stCxn id="4" idx="2"/>
            <a:endCxn id="4"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A36DF551-6223-0088-DEF3-BD316790BEF8}"/>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623F0BB5-5560-BDA0-57B8-3AC3269B7C1B}"/>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8" name="Connecteur droit 7">
            <a:extLst>
              <a:ext uri="{FF2B5EF4-FFF2-40B4-BE49-F238E27FC236}">
                <a16:creationId xmlns:a16="http://schemas.microsoft.com/office/drawing/2014/main" id="{8B2D4214-C1B8-49D2-B1BC-AF6B28A0AD13}"/>
              </a:ext>
            </a:extLst>
          </p:cNvPr>
          <p:cNvCxnSpPr/>
          <p:nvPr/>
        </p:nvCxnSpPr>
        <p:spPr>
          <a:xfrm rot="16200000" flipH="1">
            <a:off x="2821782" y="2821781"/>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BB4F7725-70F8-A454-D563-D4A52CFFF172}"/>
              </a:ext>
            </a:extLst>
          </p:cNvPr>
          <p:cNvCxnSpPr>
            <a:stCxn id="7" idx="2"/>
            <a:endCxn id="7"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83A81C97-54BE-6AD0-875B-7CEF4E0FED1B}"/>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42F2FA78-E8C3-CDF6-3AB3-569CA41169C1}"/>
              </a:ext>
            </a:extLst>
          </p:cNvPr>
          <p:cNvCxnSpPr/>
          <p:nvPr/>
        </p:nvCxnSpPr>
        <p:spPr>
          <a:xfrm rot="5400000">
            <a:off x="2536032" y="4179094"/>
            <a:ext cx="2214562" cy="142875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DC2F76DB-ED86-3106-8E44-A62BFD9AA7E3}"/>
              </a:ext>
            </a:extLst>
          </p:cNvPr>
          <p:cNvSpPr txBox="1"/>
          <p:nvPr/>
        </p:nvSpPr>
        <p:spPr>
          <a:xfrm>
            <a:off x="928688" y="6072188"/>
            <a:ext cx="2143125" cy="461962"/>
          </a:xfrm>
          <a:prstGeom prst="rect">
            <a:avLst/>
          </a:prstGeom>
          <a:noFill/>
          <a:ln w="38100">
            <a:solidFill>
              <a:srgbClr val="FF0000"/>
            </a:solidFill>
          </a:ln>
        </p:spPr>
        <p:txBody>
          <a:bodyPr>
            <a:spAutoFit/>
          </a:bodyPr>
          <a:lstStyle/>
          <a:p>
            <a:pPr eaLnBrk="1" hangingPunct="1">
              <a:defRPr/>
            </a:pPr>
            <a:r>
              <a:rPr lang="fr-FR" sz="2400" b="1" dirty="0">
                <a:solidFill>
                  <a:srgbClr val="FFFF00"/>
                </a:solidFill>
                <a:effectLst>
                  <a:outerShdw blurRad="38100" dist="38100" dir="2700000" algn="tl">
                    <a:srgbClr val="000000">
                      <a:alpha val="43137"/>
                    </a:srgbClr>
                  </a:outerShdw>
                </a:effectLst>
                <a:latin typeface="Arial" charset="0"/>
                <a:cs typeface="Arial" charset="0"/>
              </a:rPr>
              <a:t>20-21 Janvier</a:t>
            </a:r>
          </a:p>
        </p:txBody>
      </p:sp>
      <p:sp>
        <p:nvSpPr>
          <p:cNvPr id="26" name="Ellipse 25">
            <a:extLst>
              <a:ext uri="{FF2B5EF4-FFF2-40B4-BE49-F238E27FC236}">
                <a16:creationId xmlns:a16="http://schemas.microsoft.com/office/drawing/2014/main" id="{17DDA552-C30A-942F-DFF6-F79C35C8E1DE}"/>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27" name="Connecteur droit 26">
            <a:extLst>
              <a:ext uri="{FF2B5EF4-FFF2-40B4-BE49-F238E27FC236}">
                <a16:creationId xmlns:a16="http://schemas.microsoft.com/office/drawing/2014/main" id="{39D31E2A-E7F9-2A46-382B-E44E8393B6AE}"/>
              </a:ext>
            </a:extLst>
          </p:cNvPr>
          <p:cNvCxnSpPr/>
          <p:nvPr/>
        </p:nvCxnSpPr>
        <p:spPr>
          <a:xfrm rot="16200000" flipH="1">
            <a:off x="2714625" y="2857500"/>
            <a:ext cx="3286125"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F06C9075-A614-4F93-EAA2-43987C9FFF20}"/>
              </a:ext>
            </a:extLst>
          </p:cNvPr>
          <p:cNvCxnSpPr>
            <a:stCxn id="26" idx="2"/>
            <a:endCxn id="26"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D3AAF00A-E57A-6C4E-EEBA-9321F4CA8D1F}"/>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4224" name="ZoneTexte 29">
            <a:extLst>
              <a:ext uri="{FF2B5EF4-FFF2-40B4-BE49-F238E27FC236}">
                <a16:creationId xmlns:a16="http://schemas.microsoft.com/office/drawing/2014/main" id="{CA3956A9-D7CC-A417-31A2-DF8B1FCE1F67}"/>
              </a:ext>
            </a:extLst>
          </p:cNvPr>
          <p:cNvSpPr txBox="1">
            <a:spLocks noChangeArrowheads="1"/>
          </p:cNvSpPr>
          <p:nvPr/>
        </p:nvSpPr>
        <p:spPr bwMode="auto">
          <a:xfrm rot="-7030002">
            <a:off x="1848643" y="4028282"/>
            <a:ext cx="2214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Jué Yin - Bois</a:t>
            </a:r>
          </a:p>
        </p:txBody>
      </p:sp>
      <p:sp>
        <p:nvSpPr>
          <p:cNvPr id="94225" name="ZoneTexte 30">
            <a:extLst>
              <a:ext uri="{FF2B5EF4-FFF2-40B4-BE49-F238E27FC236}">
                <a16:creationId xmlns:a16="http://schemas.microsoft.com/office/drawing/2014/main" id="{412FFE3D-AD05-6987-2D0F-B0DCBEAA1547}"/>
              </a:ext>
            </a:extLst>
          </p:cNvPr>
          <p:cNvSpPr txBox="1">
            <a:spLocks noChangeArrowheads="1"/>
          </p:cNvSpPr>
          <p:nvPr/>
        </p:nvSpPr>
        <p:spPr bwMode="auto">
          <a:xfrm rot="-3847207">
            <a:off x="2286000" y="2667001"/>
            <a:ext cx="1887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Yin – Feu</a:t>
            </a:r>
          </a:p>
          <a:p>
            <a:pPr algn="ctr" eaLnBrk="1" hangingPunct="1">
              <a:spcBef>
                <a:spcPct val="0"/>
              </a:spcBef>
              <a:buClrTx/>
              <a:buSzTx/>
              <a:buFontTx/>
              <a:buNone/>
            </a:pPr>
            <a:r>
              <a:rPr lang="fr-FR" altLang="fr-FR" sz="1800">
                <a:solidFill>
                  <a:schemeClr val="bg1"/>
                </a:solidFill>
              </a:rPr>
              <a:t>Empereur</a:t>
            </a:r>
          </a:p>
        </p:txBody>
      </p:sp>
      <p:sp>
        <p:nvSpPr>
          <p:cNvPr id="94226" name="ZoneTexte 31">
            <a:extLst>
              <a:ext uri="{FF2B5EF4-FFF2-40B4-BE49-F238E27FC236}">
                <a16:creationId xmlns:a16="http://schemas.microsoft.com/office/drawing/2014/main" id="{9476872B-4DCC-B89C-AF21-15D7EC6DC66B}"/>
              </a:ext>
            </a:extLst>
          </p:cNvPr>
          <p:cNvSpPr txBox="1">
            <a:spLocks noChangeArrowheads="1"/>
          </p:cNvSpPr>
          <p:nvPr/>
        </p:nvSpPr>
        <p:spPr bwMode="auto">
          <a:xfrm>
            <a:off x="3429000" y="2000250"/>
            <a:ext cx="228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Yang – Feu</a:t>
            </a:r>
          </a:p>
          <a:p>
            <a:pPr algn="ctr" eaLnBrk="1" hangingPunct="1">
              <a:spcBef>
                <a:spcPct val="0"/>
              </a:spcBef>
              <a:buClrTx/>
              <a:buSzTx/>
              <a:buFontTx/>
              <a:buNone/>
            </a:pPr>
            <a:r>
              <a:rPr lang="fr-FR" altLang="fr-FR" sz="1800">
                <a:solidFill>
                  <a:schemeClr val="bg1"/>
                </a:solidFill>
              </a:rPr>
              <a:t>Ministre</a:t>
            </a:r>
          </a:p>
        </p:txBody>
      </p:sp>
      <p:sp>
        <p:nvSpPr>
          <p:cNvPr id="94227" name="ZoneTexte 32">
            <a:extLst>
              <a:ext uri="{FF2B5EF4-FFF2-40B4-BE49-F238E27FC236}">
                <a16:creationId xmlns:a16="http://schemas.microsoft.com/office/drawing/2014/main" id="{1B90E79F-7592-08A0-12B2-05B2ADE3173E}"/>
              </a:ext>
            </a:extLst>
          </p:cNvPr>
          <p:cNvSpPr txBox="1">
            <a:spLocks noChangeArrowheads="1"/>
          </p:cNvSpPr>
          <p:nvPr/>
        </p:nvSpPr>
        <p:spPr bwMode="auto">
          <a:xfrm rot="3510142">
            <a:off x="4837112" y="2827338"/>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Yin-Terre</a:t>
            </a:r>
          </a:p>
        </p:txBody>
      </p:sp>
      <p:sp>
        <p:nvSpPr>
          <p:cNvPr id="94228" name="ZoneTexte 33">
            <a:extLst>
              <a:ext uri="{FF2B5EF4-FFF2-40B4-BE49-F238E27FC236}">
                <a16:creationId xmlns:a16="http://schemas.microsoft.com/office/drawing/2014/main" id="{F89041FE-9032-247B-FF1A-DACD3F9F531A}"/>
              </a:ext>
            </a:extLst>
          </p:cNvPr>
          <p:cNvSpPr txBox="1">
            <a:spLocks noChangeArrowheads="1"/>
          </p:cNvSpPr>
          <p:nvPr/>
        </p:nvSpPr>
        <p:spPr bwMode="auto">
          <a:xfrm rot="7038348">
            <a:off x="4642643" y="4329907"/>
            <a:ext cx="1928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Yang Ming-Métal</a:t>
            </a:r>
          </a:p>
        </p:txBody>
      </p:sp>
      <p:sp>
        <p:nvSpPr>
          <p:cNvPr id="94229" name="ZoneTexte 34">
            <a:extLst>
              <a:ext uri="{FF2B5EF4-FFF2-40B4-BE49-F238E27FC236}">
                <a16:creationId xmlns:a16="http://schemas.microsoft.com/office/drawing/2014/main" id="{F08EB0F4-06CF-C007-77CB-5A9E972AA0EE}"/>
              </a:ext>
            </a:extLst>
          </p:cNvPr>
          <p:cNvSpPr txBox="1">
            <a:spLocks noChangeArrowheads="1"/>
          </p:cNvSpPr>
          <p:nvPr/>
        </p:nvSpPr>
        <p:spPr bwMode="auto">
          <a:xfrm rot="10800000">
            <a:off x="3500438" y="5072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Yang-Eau</a:t>
            </a:r>
          </a:p>
        </p:txBody>
      </p:sp>
      <p:cxnSp>
        <p:nvCxnSpPr>
          <p:cNvPr id="24" name="Connecteur droit avec flèche 23">
            <a:extLst>
              <a:ext uri="{FF2B5EF4-FFF2-40B4-BE49-F238E27FC236}">
                <a16:creationId xmlns:a16="http://schemas.microsoft.com/office/drawing/2014/main" id="{0805BE02-33F8-4139-28B6-7719E34CB905}"/>
              </a:ext>
            </a:extLst>
          </p:cNvPr>
          <p:cNvCxnSpPr/>
          <p:nvPr/>
        </p:nvCxnSpPr>
        <p:spPr>
          <a:xfrm rot="5400000">
            <a:off x="2536032" y="4179094"/>
            <a:ext cx="2214562" cy="14287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CD258425-3AA7-3182-21C4-2A809226FD2F}"/>
              </a:ext>
            </a:extLst>
          </p:cNvPr>
          <p:cNvSpPr txBox="1"/>
          <p:nvPr/>
        </p:nvSpPr>
        <p:spPr>
          <a:xfrm>
            <a:off x="3286125" y="3071813"/>
            <a:ext cx="2357438" cy="646112"/>
          </a:xfrm>
          <a:prstGeom prst="rect">
            <a:avLst/>
          </a:prstGeom>
          <a:noFill/>
        </p:spPr>
        <p:txBody>
          <a:bodyPr>
            <a:spAutoFit/>
          </a:bodyPr>
          <a:lstStyle/>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Hôtesses</a:t>
            </a:r>
          </a:p>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Immuables</a:t>
            </a:r>
          </a:p>
        </p:txBody>
      </p:sp>
      <p:sp>
        <p:nvSpPr>
          <p:cNvPr id="43" name="ZoneTexte 42">
            <a:extLst>
              <a:ext uri="{FF2B5EF4-FFF2-40B4-BE49-F238E27FC236}">
                <a16:creationId xmlns:a16="http://schemas.microsoft.com/office/drawing/2014/main" id="{952D07FE-FCC1-4D4E-3B63-1AC2900D0F18}"/>
              </a:ext>
            </a:extLst>
          </p:cNvPr>
          <p:cNvSpPr txBox="1"/>
          <p:nvPr/>
        </p:nvSpPr>
        <p:spPr>
          <a:xfrm>
            <a:off x="2928938" y="571500"/>
            <a:ext cx="3214687" cy="369888"/>
          </a:xfrm>
          <a:prstGeom prst="rect">
            <a:avLst/>
          </a:prstGeom>
          <a:noFill/>
        </p:spPr>
        <p:txBody>
          <a:bodyPr>
            <a:spAutoFit/>
          </a:bodyPr>
          <a:lstStyle/>
          <a:p>
            <a:pP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Invitées Variables</a:t>
            </a:r>
          </a:p>
        </p:txBody>
      </p:sp>
      <p:sp>
        <p:nvSpPr>
          <p:cNvPr id="94233" name="ZoneTexte 43">
            <a:extLst>
              <a:ext uri="{FF2B5EF4-FFF2-40B4-BE49-F238E27FC236}">
                <a16:creationId xmlns:a16="http://schemas.microsoft.com/office/drawing/2014/main" id="{9D1728D9-2B9E-1D59-D70D-629771F2E91E}"/>
              </a:ext>
            </a:extLst>
          </p:cNvPr>
          <p:cNvSpPr txBox="1">
            <a:spLocks noChangeArrowheads="1"/>
          </p:cNvSpPr>
          <p:nvPr/>
        </p:nvSpPr>
        <p:spPr bwMode="auto">
          <a:xfrm rot="-3858527">
            <a:off x="1642269" y="2516981"/>
            <a:ext cx="2000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Yang – Feu</a:t>
            </a:r>
          </a:p>
        </p:txBody>
      </p:sp>
      <p:sp>
        <p:nvSpPr>
          <p:cNvPr id="94234" name="ZoneTexte 44">
            <a:extLst>
              <a:ext uri="{FF2B5EF4-FFF2-40B4-BE49-F238E27FC236}">
                <a16:creationId xmlns:a16="http://schemas.microsoft.com/office/drawing/2014/main" id="{FA10810B-77B3-B433-23F9-8FFE68E2C916}"/>
              </a:ext>
            </a:extLst>
          </p:cNvPr>
          <p:cNvSpPr txBox="1">
            <a:spLocks noChangeArrowheads="1"/>
          </p:cNvSpPr>
          <p:nvPr/>
        </p:nvSpPr>
        <p:spPr bwMode="auto">
          <a:xfrm rot="-7002105">
            <a:off x="1820862" y="4494213"/>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Yin-Terre</a:t>
            </a:r>
          </a:p>
        </p:txBody>
      </p:sp>
      <p:sp>
        <p:nvSpPr>
          <p:cNvPr id="94235" name="ZoneTexte 45">
            <a:extLst>
              <a:ext uri="{FF2B5EF4-FFF2-40B4-BE49-F238E27FC236}">
                <a16:creationId xmlns:a16="http://schemas.microsoft.com/office/drawing/2014/main" id="{BAF33247-AF35-1D44-0389-FEDE235AAA27}"/>
              </a:ext>
            </a:extLst>
          </p:cNvPr>
          <p:cNvSpPr txBox="1">
            <a:spLocks noChangeArrowheads="1"/>
          </p:cNvSpPr>
          <p:nvPr/>
        </p:nvSpPr>
        <p:spPr bwMode="auto">
          <a:xfrm rot="10800000">
            <a:off x="3500438" y="5643563"/>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Yin – Feu</a:t>
            </a:r>
          </a:p>
        </p:txBody>
      </p:sp>
      <p:sp>
        <p:nvSpPr>
          <p:cNvPr id="94236" name="ZoneTexte 46">
            <a:extLst>
              <a:ext uri="{FF2B5EF4-FFF2-40B4-BE49-F238E27FC236}">
                <a16:creationId xmlns:a16="http://schemas.microsoft.com/office/drawing/2014/main" id="{2C73B891-1414-E928-B241-751C47056052}"/>
              </a:ext>
            </a:extLst>
          </p:cNvPr>
          <p:cNvSpPr txBox="1">
            <a:spLocks noChangeArrowheads="1"/>
          </p:cNvSpPr>
          <p:nvPr/>
        </p:nvSpPr>
        <p:spPr bwMode="auto">
          <a:xfrm>
            <a:off x="3357563" y="1524000"/>
            <a:ext cx="2000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Yang Ming-Métal</a:t>
            </a:r>
          </a:p>
        </p:txBody>
      </p:sp>
      <p:sp>
        <p:nvSpPr>
          <p:cNvPr id="94237" name="ZoneTexte 47">
            <a:extLst>
              <a:ext uri="{FF2B5EF4-FFF2-40B4-BE49-F238E27FC236}">
                <a16:creationId xmlns:a16="http://schemas.microsoft.com/office/drawing/2014/main" id="{C95CB29E-FA0E-BDAC-2D8D-984325159E66}"/>
              </a:ext>
            </a:extLst>
          </p:cNvPr>
          <p:cNvSpPr txBox="1">
            <a:spLocks noChangeArrowheads="1"/>
          </p:cNvSpPr>
          <p:nvPr/>
        </p:nvSpPr>
        <p:spPr bwMode="auto">
          <a:xfrm rot="4043904">
            <a:off x="5327650" y="265271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Yang-Eau</a:t>
            </a:r>
          </a:p>
        </p:txBody>
      </p:sp>
      <p:sp>
        <p:nvSpPr>
          <p:cNvPr id="94238" name="ZoneTexte 48">
            <a:extLst>
              <a:ext uri="{FF2B5EF4-FFF2-40B4-BE49-F238E27FC236}">
                <a16:creationId xmlns:a16="http://schemas.microsoft.com/office/drawing/2014/main" id="{4D8AA3E2-12E8-CF1D-DEAE-52E9E416D3A7}"/>
              </a:ext>
            </a:extLst>
          </p:cNvPr>
          <p:cNvSpPr txBox="1">
            <a:spLocks noChangeArrowheads="1"/>
          </p:cNvSpPr>
          <p:nvPr/>
        </p:nvSpPr>
        <p:spPr bwMode="auto">
          <a:xfrm rot="7329042">
            <a:off x="5268912" y="4589463"/>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Jué Yin - Bois</a:t>
            </a:r>
          </a:p>
        </p:txBody>
      </p:sp>
      <p:sp>
        <p:nvSpPr>
          <p:cNvPr id="94239" name="ZoneTexte 31">
            <a:extLst>
              <a:ext uri="{FF2B5EF4-FFF2-40B4-BE49-F238E27FC236}">
                <a16:creationId xmlns:a16="http://schemas.microsoft.com/office/drawing/2014/main" id="{72CAF36D-F01E-94EB-FF29-E5E8E9D92956}"/>
              </a:ext>
            </a:extLst>
          </p:cNvPr>
          <p:cNvSpPr txBox="1">
            <a:spLocks noChangeArrowheads="1"/>
          </p:cNvSpPr>
          <p:nvPr/>
        </p:nvSpPr>
        <p:spPr bwMode="auto">
          <a:xfrm>
            <a:off x="714375" y="3571875"/>
            <a:ext cx="1071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Mars</a:t>
            </a:r>
          </a:p>
        </p:txBody>
      </p:sp>
      <p:sp>
        <p:nvSpPr>
          <p:cNvPr id="94240" name="ZoneTexte 32">
            <a:extLst>
              <a:ext uri="{FF2B5EF4-FFF2-40B4-BE49-F238E27FC236}">
                <a16:creationId xmlns:a16="http://schemas.microsoft.com/office/drawing/2014/main" id="{3F695D46-8C7F-5108-8DCB-BDB452B7B1D9}"/>
              </a:ext>
            </a:extLst>
          </p:cNvPr>
          <p:cNvSpPr txBox="1">
            <a:spLocks noChangeArrowheads="1"/>
          </p:cNvSpPr>
          <p:nvPr/>
        </p:nvSpPr>
        <p:spPr bwMode="auto">
          <a:xfrm>
            <a:off x="1785938" y="1285875"/>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Mai</a:t>
            </a:r>
          </a:p>
        </p:txBody>
      </p:sp>
      <p:sp>
        <p:nvSpPr>
          <p:cNvPr id="94241" name="ZoneTexte 33">
            <a:extLst>
              <a:ext uri="{FF2B5EF4-FFF2-40B4-BE49-F238E27FC236}">
                <a16:creationId xmlns:a16="http://schemas.microsoft.com/office/drawing/2014/main" id="{E63035CC-DBB2-925C-065C-662D0A1D8528}"/>
              </a:ext>
            </a:extLst>
          </p:cNvPr>
          <p:cNvSpPr txBox="1">
            <a:spLocks noChangeArrowheads="1"/>
          </p:cNvSpPr>
          <p:nvPr/>
        </p:nvSpPr>
        <p:spPr bwMode="auto">
          <a:xfrm>
            <a:off x="5786438" y="1285875"/>
            <a:ext cx="157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Juillet</a:t>
            </a:r>
          </a:p>
        </p:txBody>
      </p:sp>
      <p:sp>
        <p:nvSpPr>
          <p:cNvPr id="94242" name="ZoneTexte 34">
            <a:extLst>
              <a:ext uri="{FF2B5EF4-FFF2-40B4-BE49-F238E27FC236}">
                <a16:creationId xmlns:a16="http://schemas.microsoft.com/office/drawing/2014/main" id="{8D383324-FE02-A7E4-2FB0-0861EC473F39}"/>
              </a:ext>
            </a:extLst>
          </p:cNvPr>
          <p:cNvSpPr txBox="1">
            <a:spLocks noChangeArrowheads="1"/>
          </p:cNvSpPr>
          <p:nvPr/>
        </p:nvSpPr>
        <p:spPr bwMode="auto">
          <a:xfrm>
            <a:off x="6929438" y="357187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Septembre</a:t>
            </a:r>
          </a:p>
        </p:txBody>
      </p:sp>
      <p:sp>
        <p:nvSpPr>
          <p:cNvPr id="94243" name="ZoneTexte 35">
            <a:extLst>
              <a:ext uri="{FF2B5EF4-FFF2-40B4-BE49-F238E27FC236}">
                <a16:creationId xmlns:a16="http://schemas.microsoft.com/office/drawing/2014/main" id="{71719BD0-1958-B3A4-15C2-289CA372EB78}"/>
              </a:ext>
            </a:extLst>
          </p:cNvPr>
          <p:cNvSpPr txBox="1">
            <a:spLocks noChangeArrowheads="1"/>
          </p:cNvSpPr>
          <p:nvPr/>
        </p:nvSpPr>
        <p:spPr bwMode="auto">
          <a:xfrm>
            <a:off x="5500688" y="6072188"/>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Novembre</a:t>
            </a:r>
          </a:p>
        </p:txBody>
      </p:sp>
      <p:sp>
        <p:nvSpPr>
          <p:cNvPr id="94244" name="ZoneTexte 36">
            <a:extLst>
              <a:ext uri="{FF2B5EF4-FFF2-40B4-BE49-F238E27FC236}">
                <a16:creationId xmlns:a16="http://schemas.microsoft.com/office/drawing/2014/main" id="{C9489D04-1703-FF51-C432-FED9628B1114}"/>
              </a:ext>
            </a:extLst>
          </p:cNvPr>
          <p:cNvSpPr txBox="1">
            <a:spLocks noChangeArrowheads="1"/>
          </p:cNvSpPr>
          <p:nvPr/>
        </p:nvSpPr>
        <p:spPr bwMode="auto">
          <a:xfrm>
            <a:off x="0" y="4714875"/>
            <a:ext cx="27003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600" b="1">
                <a:solidFill>
                  <a:srgbClr val="FF0000"/>
                </a:solidFill>
              </a:rPr>
              <a:t>Le Bois inhibe la TERRE</a:t>
            </a:r>
          </a:p>
        </p:txBody>
      </p:sp>
      <p:sp>
        <p:nvSpPr>
          <p:cNvPr id="94245" name="ZoneTexte 37">
            <a:extLst>
              <a:ext uri="{FF2B5EF4-FFF2-40B4-BE49-F238E27FC236}">
                <a16:creationId xmlns:a16="http://schemas.microsoft.com/office/drawing/2014/main" id="{C98B08BC-B33B-7EA2-1179-90BAC064E8FB}"/>
              </a:ext>
            </a:extLst>
          </p:cNvPr>
          <p:cNvSpPr txBox="1">
            <a:spLocks noChangeArrowheads="1"/>
          </p:cNvSpPr>
          <p:nvPr/>
        </p:nvSpPr>
        <p:spPr bwMode="auto">
          <a:xfrm>
            <a:off x="0" y="2071688"/>
            <a:ext cx="2527300" cy="369887"/>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u="sng">
                <a:solidFill>
                  <a:srgbClr val="FF0000"/>
                </a:solidFill>
              </a:rPr>
              <a:t>Concordance Céleste</a:t>
            </a:r>
          </a:p>
        </p:txBody>
      </p:sp>
      <p:sp>
        <p:nvSpPr>
          <p:cNvPr id="94246" name="ZoneTexte 38">
            <a:extLst>
              <a:ext uri="{FF2B5EF4-FFF2-40B4-BE49-F238E27FC236}">
                <a16:creationId xmlns:a16="http://schemas.microsoft.com/office/drawing/2014/main" id="{E969EC90-2ADB-D09F-3DAA-28DBF41B1704}"/>
              </a:ext>
            </a:extLst>
          </p:cNvPr>
          <p:cNvSpPr txBox="1">
            <a:spLocks noChangeArrowheads="1"/>
          </p:cNvSpPr>
          <p:nvPr/>
        </p:nvSpPr>
        <p:spPr bwMode="auto">
          <a:xfrm>
            <a:off x="3143250" y="928688"/>
            <a:ext cx="2643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Le FEU fond le METAL</a:t>
            </a:r>
          </a:p>
        </p:txBody>
      </p:sp>
      <p:sp>
        <p:nvSpPr>
          <p:cNvPr id="94247" name="ZoneTexte 39">
            <a:extLst>
              <a:ext uri="{FF2B5EF4-FFF2-40B4-BE49-F238E27FC236}">
                <a16:creationId xmlns:a16="http://schemas.microsoft.com/office/drawing/2014/main" id="{0F96796C-C04C-A467-E68C-2B3764C27BDF}"/>
              </a:ext>
            </a:extLst>
          </p:cNvPr>
          <p:cNvSpPr txBox="1">
            <a:spLocks noChangeArrowheads="1"/>
          </p:cNvSpPr>
          <p:nvPr/>
        </p:nvSpPr>
        <p:spPr bwMode="auto">
          <a:xfrm>
            <a:off x="6429375" y="2214563"/>
            <a:ext cx="2714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La Terre inhibe l’EAU</a:t>
            </a:r>
          </a:p>
        </p:txBody>
      </p:sp>
      <p:sp>
        <p:nvSpPr>
          <p:cNvPr id="94248" name="ZoneTexte 40">
            <a:extLst>
              <a:ext uri="{FF2B5EF4-FFF2-40B4-BE49-F238E27FC236}">
                <a16:creationId xmlns:a16="http://schemas.microsoft.com/office/drawing/2014/main" id="{92C48F61-60B0-4BB3-4630-EBF5457248B0}"/>
              </a:ext>
            </a:extLst>
          </p:cNvPr>
          <p:cNvSpPr txBox="1">
            <a:spLocks noChangeArrowheads="1"/>
          </p:cNvSpPr>
          <p:nvPr/>
        </p:nvSpPr>
        <p:spPr bwMode="auto">
          <a:xfrm>
            <a:off x="6372225" y="4786313"/>
            <a:ext cx="2771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Le Métal inhibe le BOIS</a:t>
            </a:r>
          </a:p>
        </p:txBody>
      </p:sp>
      <p:sp>
        <p:nvSpPr>
          <p:cNvPr id="94249" name="ZoneTexte 43">
            <a:extLst>
              <a:ext uri="{FF2B5EF4-FFF2-40B4-BE49-F238E27FC236}">
                <a16:creationId xmlns:a16="http://schemas.microsoft.com/office/drawing/2014/main" id="{73E3159A-5064-54BD-DDC1-1EA8CEB9E646}"/>
              </a:ext>
            </a:extLst>
          </p:cNvPr>
          <p:cNvSpPr txBox="1">
            <a:spLocks noChangeArrowheads="1"/>
          </p:cNvSpPr>
          <p:nvPr/>
        </p:nvSpPr>
        <p:spPr bwMode="auto">
          <a:xfrm>
            <a:off x="3214688" y="6215063"/>
            <a:ext cx="2447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L’Eau inhibe le FEU</a:t>
            </a:r>
          </a:p>
        </p:txBody>
      </p:sp>
      <p:sp>
        <p:nvSpPr>
          <p:cNvPr id="94250" name="ZoneTexte 1">
            <a:extLst>
              <a:ext uri="{FF2B5EF4-FFF2-40B4-BE49-F238E27FC236}">
                <a16:creationId xmlns:a16="http://schemas.microsoft.com/office/drawing/2014/main" id="{CCF47589-F112-145A-43C1-289EC31176FF}"/>
              </a:ext>
            </a:extLst>
          </p:cNvPr>
          <p:cNvSpPr txBox="1">
            <a:spLocks noChangeArrowheads="1"/>
          </p:cNvSpPr>
          <p:nvPr/>
        </p:nvSpPr>
        <p:spPr bwMode="auto">
          <a:xfrm>
            <a:off x="930275" y="5692775"/>
            <a:ext cx="1428750" cy="3794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Début au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BF803D5D-B7C3-7368-BA7B-D956EA96E1BD}"/>
              </a:ext>
            </a:extLst>
          </p:cNvPr>
          <p:cNvSpPr>
            <a:spLocks noGrp="1"/>
          </p:cNvSpPr>
          <p:nvPr>
            <p:ph type="title"/>
          </p:nvPr>
        </p:nvSpPr>
        <p:spPr>
          <a:xfrm>
            <a:off x="250825" y="15875"/>
            <a:ext cx="9144000" cy="725488"/>
          </a:xfrm>
        </p:spPr>
        <p:txBody>
          <a:bodyPr/>
          <a:lstStyle/>
          <a:p>
            <a:pPr eaLnBrk="1" hangingPunct="1">
              <a:defRPr/>
            </a:pPr>
            <a:r>
              <a:rPr lang="fr-FR" sz="3200" u="sng" dirty="0"/>
              <a:t>Énergies Hôtesses et Énergies Invitées </a:t>
            </a:r>
            <a:r>
              <a:rPr lang="fr-FR" sz="3200" b="1" u="sng" dirty="0">
                <a:solidFill>
                  <a:srgbClr val="FF0000"/>
                </a:solidFill>
                <a:effectLst>
                  <a:outerShdw blurRad="38100" dist="38100" dir="2700000" algn="tl">
                    <a:srgbClr val="000000">
                      <a:alpha val="43137"/>
                    </a:srgbClr>
                  </a:outerShdw>
                </a:effectLst>
              </a:rPr>
              <a:t>2018</a:t>
            </a:r>
          </a:p>
        </p:txBody>
      </p:sp>
      <p:sp>
        <p:nvSpPr>
          <p:cNvPr id="4" name="Ellipse 3">
            <a:extLst>
              <a:ext uri="{FF2B5EF4-FFF2-40B4-BE49-F238E27FC236}">
                <a16:creationId xmlns:a16="http://schemas.microsoft.com/office/drawing/2014/main" id="{51F4BC32-A55E-21A8-B2C9-D13866D5845D}"/>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D91C55CB-D3F6-2939-DA85-3042C3F64C62}"/>
              </a:ext>
            </a:extLst>
          </p:cNvPr>
          <p:cNvCxnSpPr/>
          <p:nvPr/>
        </p:nvCxnSpPr>
        <p:spPr>
          <a:xfrm rot="16200000" flipH="1">
            <a:off x="2250282" y="2536031"/>
            <a:ext cx="4214812" cy="24288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FA4226D3-E69D-19D6-99B2-725D00363687}"/>
              </a:ext>
            </a:extLst>
          </p:cNvPr>
          <p:cNvCxnSpPr>
            <a:stCxn id="4" idx="2"/>
            <a:endCxn id="4"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C1C0DEF2-C36B-4162-B603-413B7119746E}"/>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16F19C94-10C6-8925-49AF-DB01A16AEF07}"/>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8" name="Connecteur droit 7">
            <a:extLst>
              <a:ext uri="{FF2B5EF4-FFF2-40B4-BE49-F238E27FC236}">
                <a16:creationId xmlns:a16="http://schemas.microsoft.com/office/drawing/2014/main" id="{F7E33640-3DF0-CB57-6FE4-F06A423E5509}"/>
              </a:ext>
            </a:extLst>
          </p:cNvPr>
          <p:cNvCxnSpPr/>
          <p:nvPr/>
        </p:nvCxnSpPr>
        <p:spPr>
          <a:xfrm rot="16200000" flipH="1">
            <a:off x="2821782" y="2821781"/>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BE7106CB-C2A3-1F9F-311D-455B7FFCD921}"/>
              </a:ext>
            </a:extLst>
          </p:cNvPr>
          <p:cNvCxnSpPr>
            <a:stCxn id="7" idx="2"/>
            <a:endCxn id="7"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C4382165-21D9-E35E-9379-089FFD9B1EBF}"/>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6C2D2EEE-DCF5-333A-85E0-F13EEF02D3AD}"/>
              </a:ext>
            </a:extLst>
          </p:cNvPr>
          <p:cNvCxnSpPr/>
          <p:nvPr/>
        </p:nvCxnSpPr>
        <p:spPr>
          <a:xfrm rot="5400000">
            <a:off x="2536032" y="4179094"/>
            <a:ext cx="2214562" cy="142875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8164151C-2E3F-B27E-0740-96974B32F61F}"/>
              </a:ext>
            </a:extLst>
          </p:cNvPr>
          <p:cNvSpPr txBox="1"/>
          <p:nvPr/>
        </p:nvSpPr>
        <p:spPr>
          <a:xfrm>
            <a:off x="928688" y="6072188"/>
            <a:ext cx="2143125" cy="461962"/>
          </a:xfrm>
          <a:prstGeom prst="rect">
            <a:avLst/>
          </a:prstGeom>
          <a:noFill/>
          <a:ln w="38100">
            <a:solidFill>
              <a:srgbClr val="FF0000"/>
            </a:solidFill>
          </a:ln>
        </p:spPr>
        <p:txBody>
          <a:bodyPr>
            <a:spAutoFit/>
          </a:bodyPr>
          <a:lstStyle/>
          <a:p>
            <a:pPr eaLnBrk="1" hangingPunct="1">
              <a:defRPr/>
            </a:pPr>
            <a:r>
              <a:rPr lang="fr-FR" sz="2400" b="1" dirty="0">
                <a:solidFill>
                  <a:srgbClr val="FFFF00"/>
                </a:solidFill>
                <a:effectLst>
                  <a:outerShdw blurRad="38100" dist="38100" dir="2700000" algn="tl">
                    <a:srgbClr val="000000">
                      <a:alpha val="43137"/>
                    </a:srgbClr>
                  </a:outerShdw>
                </a:effectLst>
                <a:latin typeface="Arial" charset="0"/>
                <a:cs typeface="Arial" charset="0"/>
              </a:rPr>
              <a:t>20-21 Janvier</a:t>
            </a:r>
          </a:p>
        </p:txBody>
      </p:sp>
      <p:sp>
        <p:nvSpPr>
          <p:cNvPr id="26" name="Ellipse 25">
            <a:extLst>
              <a:ext uri="{FF2B5EF4-FFF2-40B4-BE49-F238E27FC236}">
                <a16:creationId xmlns:a16="http://schemas.microsoft.com/office/drawing/2014/main" id="{86F73A34-DB0E-4B67-BE17-81232FCF6E0F}"/>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27" name="Connecteur droit 26">
            <a:extLst>
              <a:ext uri="{FF2B5EF4-FFF2-40B4-BE49-F238E27FC236}">
                <a16:creationId xmlns:a16="http://schemas.microsoft.com/office/drawing/2014/main" id="{4B3482F1-890E-93B8-0124-E40DE20A9D88}"/>
              </a:ext>
            </a:extLst>
          </p:cNvPr>
          <p:cNvCxnSpPr/>
          <p:nvPr/>
        </p:nvCxnSpPr>
        <p:spPr>
          <a:xfrm rot="16200000" flipH="1">
            <a:off x="2714625" y="2857500"/>
            <a:ext cx="3286125"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06261D2C-CF24-12A2-CB4A-D6EEBB30E263}"/>
              </a:ext>
            </a:extLst>
          </p:cNvPr>
          <p:cNvCxnSpPr>
            <a:stCxn id="26" idx="2"/>
            <a:endCxn id="26"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6A0CB3C0-137E-72F3-D191-E294E064A890}"/>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5248" name="ZoneTexte 29">
            <a:extLst>
              <a:ext uri="{FF2B5EF4-FFF2-40B4-BE49-F238E27FC236}">
                <a16:creationId xmlns:a16="http://schemas.microsoft.com/office/drawing/2014/main" id="{A547DD0A-BDB1-3757-10BD-A2D236F154A9}"/>
              </a:ext>
            </a:extLst>
          </p:cNvPr>
          <p:cNvSpPr txBox="1">
            <a:spLocks noChangeArrowheads="1"/>
          </p:cNvSpPr>
          <p:nvPr/>
        </p:nvSpPr>
        <p:spPr bwMode="auto">
          <a:xfrm rot="-7030002">
            <a:off x="1848643" y="4028282"/>
            <a:ext cx="2214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Jué Yin - Bois</a:t>
            </a:r>
          </a:p>
        </p:txBody>
      </p:sp>
      <p:sp>
        <p:nvSpPr>
          <p:cNvPr id="95249" name="ZoneTexte 30">
            <a:extLst>
              <a:ext uri="{FF2B5EF4-FFF2-40B4-BE49-F238E27FC236}">
                <a16:creationId xmlns:a16="http://schemas.microsoft.com/office/drawing/2014/main" id="{F6D3D715-21AB-E6CC-558E-1857FA583128}"/>
              </a:ext>
            </a:extLst>
          </p:cNvPr>
          <p:cNvSpPr txBox="1">
            <a:spLocks noChangeArrowheads="1"/>
          </p:cNvSpPr>
          <p:nvPr/>
        </p:nvSpPr>
        <p:spPr bwMode="auto">
          <a:xfrm rot="-3847207">
            <a:off x="2286000" y="2667001"/>
            <a:ext cx="1887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Yin – Feu</a:t>
            </a:r>
          </a:p>
          <a:p>
            <a:pPr algn="ctr" eaLnBrk="1" hangingPunct="1">
              <a:spcBef>
                <a:spcPct val="0"/>
              </a:spcBef>
              <a:buClrTx/>
              <a:buSzTx/>
              <a:buFontTx/>
              <a:buNone/>
            </a:pPr>
            <a:r>
              <a:rPr lang="fr-FR" altLang="fr-FR" sz="1800">
                <a:solidFill>
                  <a:schemeClr val="bg1"/>
                </a:solidFill>
              </a:rPr>
              <a:t>Empereur</a:t>
            </a:r>
          </a:p>
        </p:txBody>
      </p:sp>
      <p:sp>
        <p:nvSpPr>
          <p:cNvPr id="95250" name="ZoneTexte 31">
            <a:extLst>
              <a:ext uri="{FF2B5EF4-FFF2-40B4-BE49-F238E27FC236}">
                <a16:creationId xmlns:a16="http://schemas.microsoft.com/office/drawing/2014/main" id="{735734D4-331A-84CB-D322-9A54CB638654}"/>
              </a:ext>
            </a:extLst>
          </p:cNvPr>
          <p:cNvSpPr txBox="1">
            <a:spLocks noChangeArrowheads="1"/>
          </p:cNvSpPr>
          <p:nvPr/>
        </p:nvSpPr>
        <p:spPr bwMode="auto">
          <a:xfrm>
            <a:off x="3429000" y="2000250"/>
            <a:ext cx="228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Yang – Feu</a:t>
            </a:r>
          </a:p>
          <a:p>
            <a:pPr algn="ctr" eaLnBrk="1" hangingPunct="1">
              <a:spcBef>
                <a:spcPct val="0"/>
              </a:spcBef>
              <a:buClrTx/>
              <a:buSzTx/>
              <a:buFontTx/>
              <a:buNone/>
            </a:pPr>
            <a:r>
              <a:rPr lang="fr-FR" altLang="fr-FR" sz="1800">
                <a:solidFill>
                  <a:schemeClr val="bg1"/>
                </a:solidFill>
              </a:rPr>
              <a:t>Ministre</a:t>
            </a:r>
          </a:p>
        </p:txBody>
      </p:sp>
      <p:sp>
        <p:nvSpPr>
          <p:cNvPr id="95251" name="ZoneTexte 32">
            <a:extLst>
              <a:ext uri="{FF2B5EF4-FFF2-40B4-BE49-F238E27FC236}">
                <a16:creationId xmlns:a16="http://schemas.microsoft.com/office/drawing/2014/main" id="{D5A22527-F46B-99FF-D4F4-75FC56FE68D8}"/>
              </a:ext>
            </a:extLst>
          </p:cNvPr>
          <p:cNvSpPr txBox="1">
            <a:spLocks noChangeArrowheads="1"/>
          </p:cNvSpPr>
          <p:nvPr/>
        </p:nvSpPr>
        <p:spPr bwMode="auto">
          <a:xfrm rot="3510142">
            <a:off x="4837112" y="2827338"/>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Yin-Terre</a:t>
            </a:r>
          </a:p>
        </p:txBody>
      </p:sp>
      <p:sp>
        <p:nvSpPr>
          <p:cNvPr id="95252" name="ZoneTexte 33">
            <a:extLst>
              <a:ext uri="{FF2B5EF4-FFF2-40B4-BE49-F238E27FC236}">
                <a16:creationId xmlns:a16="http://schemas.microsoft.com/office/drawing/2014/main" id="{66B36D5B-9BCB-25C0-0D22-1FCD58C48B32}"/>
              </a:ext>
            </a:extLst>
          </p:cNvPr>
          <p:cNvSpPr txBox="1">
            <a:spLocks noChangeArrowheads="1"/>
          </p:cNvSpPr>
          <p:nvPr/>
        </p:nvSpPr>
        <p:spPr bwMode="auto">
          <a:xfrm rot="7038348">
            <a:off x="4642643" y="4329907"/>
            <a:ext cx="1928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Yang Ming-Métal</a:t>
            </a:r>
          </a:p>
        </p:txBody>
      </p:sp>
      <p:sp>
        <p:nvSpPr>
          <p:cNvPr id="95253" name="ZoneTexte 34">
            <a:extLst>
              <a:ext uri="{FF2B5EF4-FFF2-40B4-BE49-F238E27FC236}">
                <a16:creationId xmlns:a16="http://schemas.microsoft.com/office/drawing/2014/main" id="{C9DC8F1D-8B1E-7BD1-491D-96DCB5ABDC9C}"/>
              </a:ext>
            </a:extLst>
          </p:cNvPr>
          <p:cNvSpPr txBox="1">
            <a:spLocks noChangeArrowheads="1"/>
          </p:cNvSpPr>
          <p:nvPr/>
        </p:nvSpPr>
        <p:spPr bwMode="auto">
          <a:xfrm rot="10800000">
            <a:off x="3500438" y="5072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Yang-Eau</a:t>
            </a:r>
          </a:p>
        </p:txBody>
      </p:sp>
      <p:cxnSp>
        <p:nvCxnSpPr>
          <p:cNvPr id="24" name="Connecteur droit avec flèche 23">
            <a:extLst>
              <a:ext uri="{FF2B5EF4-FFF2-40B4-BE49-F238E27FC236}">
                <a16:creationId xmlns:a16="http://schemas.microsoft.com/office/drawing/2014/main" id="{338C781E-DF39-26A6-A0D7-FCCC8ED5F4A2}"/>
              </a:ext>
            </a:extLst>
          </p:cNvPr>
          <p:cNvCxnSpPr/>
          <p:nvPr/>
        </p:nvCxnSpPr>
        <p:spPr>
          <a:xfrm rot="5400000">
            <a:off x="2536032" y="4179094"/>
            <a:ext cx="2214562" cy="14287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7FF8DA01-D94B-033E-727E-E644FB0F0835}"/>
              </a:ext>
            </a:extLst>
          </p:cNvPr>
          <p:cNvSpPr txBox="1"/>
          <p:nvPr/>
        </p:nvSpPr>
        <p:spPr>
          <a:xfrm>
            <a:off x="3286125" y="3071813"/>
            <a:ext cx="2357438" cy="646112"/>
          </a:xfrm>
          <a:prstGeom prst="rect">
            <a:avLst/>
          </a:prstGeom>
          <a:noFill/>
        </p:spPr>
        <p:txBody>
          <a:bodyPr>
            <a:spAutoFit/>
          </a:bodyPr>
          <a:lstStyle/>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Hôtesses</a:t>
            </a:r>
          </a:p>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Immuables</a:t>
            </a:r>
          </a:p>
        </p:txBody>
      </p:sp>
      <p:sp>
        <p:nvSpPr>
          <p:cNvPr id="43" name="ZoneTexte 42">
            <a:extLst>
              <a:ext uri="{FF2B5EF4-FFF2-40B4-BE49-F238E27FC236}">
                <a16:creationId xmlns:a16="http://schemas.microsoft.com/office/drawing/2014/main" id="{99DD8BDE-52A2-B574-5D53-FB1EFE4FC1F4}"/>
              </a:ext>
            </a:extLst>
          </p:cNvPr>
          <p:cNvSpPr txBox="1"/>
          <p:nvPr/>
        </p:nvSpPr>
        <p:spPr>
          <a:xfrm>
            <a:off x="2928938" y="571500"/>
            <a:ext cx="3214687" cy="369888"/>
          </a:xfrm>
          <a:prstGeom prst="rect">
            <a:avLst/>
          </a:prstGeom>
          <a:noFill/>
        </p:spPr>
        <p:txBody>
          <a:bodyPr>
            <a:spAutoFit/>
          </a:bodyPr>
          <a:lstStyle/>
          <a:p>
            <a:pP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Invitées Variables</a:t>
            </a:r>
          </a:p>
        </p:txBody>
      </p:sp>
      <p:sp>
        <p:nvSpPr>
          <p:cNvPr id="95257" name="ZoneTexte 43">
            <a:extLst>
              <a:ext uri="{FF2B5EF4-FFF2-40B4-BE49-F238E27FC236}">
                <a16:creationId xmlns:a16="http://schemas.microsoft.com/office/drawing/2014/main" id="{452D087E-0F07-EBEB-1A2A-052D0463FB0D}"/>
              </a:ext>
            </a:extLst>
          </p:cNvPr>
          <p:cNvSpPr txBox="1">
            <a:spLocks noChangeArrowheads="1"/>
          </p:cNvSpPr>
          <p:nvPr/>
        </p:nvSpPr>
        <p:spPr bwMode="auto">
          <a:xfrm rot="-7186082">
            <a:off x="1659732" y="4512469"/>
            <a:ext cx="2000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Yang – Feu</a:t>
            </a:r>
          </a:p>
        </p:txBody>
      </p:sp>
      <p:sp>
        <p:nvSpPr>
          <p:cNvPr id="95258" name="ZoneTexte 44">
            <a:extLst>
              <a:ext uri="{FF2B5EF4-FFF2-40B4-BE49-F238E27FC236}">
                <a16:creationId xmlns:a16="http://schemas.microsoft.com/office/drawing/2014/main" id="{402987D1-E314-5F95-F98E-0A8C595F1BC0}"/>
              </a:ext>
            </a:extLst>
          </p:cNvPr>
          <p:cNvSpPr txBox="1">
            <a:spLocks noChangeArrowheads="1"/>
          </p:cNvSpPr>
          <p:nvPr/>
        </p:nvSpPr>
        <p:spPr bwMode="auto">
          <a:xfrm rot="10800000">
            <a:off x="3544888" y="5678488"/>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Yin-Terre</a:t>
            </a:r>
          </a:p>
        </p:txBody>
      </p:sp>
      <p:sp>
        <p:nvSpPr>
          <p:cNvPr id="95259" name="ZoneTexte 45">
            <a:extLst>
              <a:ext uri="{FF2B5EF4-FFF2-40B4-BE49-F238E27FC236}">
                <a16:creationId xmlns:a16="http://schemas.microsoft.com/office/drawing/2014/main" id="{4BE94B62-9598-704B-3CD9-B14FF3D064DB}"/>
              </a:ext>
            </a:extLst>
          </p:cNvPr>
          <p:cNvSpPr txBox="1">
            <a:spLocks noChangeArrowheads="1"/>
          </p:cNvSpPr>
          <p:nvPr/>
        </p:nvSpPr>
        <p:spPr bwMode="auto">
          <a:xfrm rot="7331457">
            <a:off x="5144294" y="4652169"/>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Yin – Feu</a:t>
            </a:r>
          </a:p>
        </p:txBody>
      </p:sp>
      <p:sp>
        <p:nvSpPr>
          <p:cNvPr id="95260" name="ZoneTexte 46">
            <a:extLst>
              <a:ext uri="{FF2B5EF4-FFF2-40B4-BE49-F238E27FC236}">
                <a16:creationId xmlns:a16="http://schemas.microsoft.com/office/drawing/2014/main" id="{FEB16062-5B54-F781-2319-0248187B275D}"/>
              </a:ext>
            </a:extLst>
          </p:cNvPr>
          <p:cNvSpPr txBox="1">
            <a:spLocks noChangeArrowheads="1"/>
          </p:cNvSpPr>
          <p:nvPr/>
        </p:nvSpPr>
        <p:spPr bwMode="auto">
          <a:xfrm rot="-3605421">
            <a:off x="1695450" y="2551113"/>
            <a:ext cx="2000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Yang Ming-Métal</a:t>
            </a:r>
          </a:p>
        </p:txBody>
      </p:sp>
      <p:sp>
        <p:nvSpPr>
          <p:cNvPr id="95261" name="ZoneTexte 47">
            <a:extLst>
              <a:ext uri="{FF2B5EF4-FFF2-40B4-BE49-F238E27FC236}">
                <a16:creationId xmlns:a16="http://schemas.microsoft.com/office/drawing/2014/main" id="{F3D2BB44-4CED-B74F-F670-734D25B0CA64}"/>
              </a:ext>
            </a:extLst>
          </p:cNvPr>
          <p:cNvSpPr txBox="1">
            <a:spLocks noChangeArrowheads="1"/>
          </p:cNvSpPr>
          <p:nvPr/>
        </p:nvSpPr>
        <p:spPr bwMode="auto">
          <a:xfrm>
            <a:off x="3602038" y="14446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Yang-Eau</a:t>
            </a:r>
          </a:p>
        </p:txBody>
      </p:sp>
      <p:sp>
        <p:nvSpPr>
          <p:cNvPr id="95262" name="ZoneTexte 48">
            <a:extLst>
              <a:ext uri="{FF2B5EF4-FFF2-40B4-BE49-F238E27FC236}">
                <a16:creationId xmlns:a16="http://schemas.microsoft.com/office/drawing/2014/main" id="{69B96544-5240-7756-2461-67E8672FC34C}"/>
              </a:ext>
            </a:extLst>
          </p:cNvPr>
          <p:cNvSpPr txBox="1">
            <a:spLocks noChangeArrowheads="1"/>
          </p:cNvSpPr>
          <p:nvPr/>
        </p:nvSpPr>
        <p:spPr bwMode="auto">
          <a:xfrm rot="3690264">
            <a:off x="5322888" y="256857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Jué Yin - Bois</a:t>
            </a:r>
          </a:p>
        </p:txBody>
      </p:sp>
      <p:sp>
        <p:nvSpPr>
          <p:cNvPr id="95263" name="ZoneTexte 31">
            <a:extLst>
              <a:ext uri="{FF2B5EF4-FFF2-40B4-BE49-F238E27FC236}">
                <a16:creationId xmlns:a16="http://schemas.microsoft.com/office/drawing/2014/main" id="{2EED3D78-EC03-DF63-57E9-1BAF61CEFA71}"/>
              </a:ext>
            </a:extLst>
          </p:cNvPr>
          <p:cNvSpPr txBox="1">
            <a:spLocks noChangeArrowheads="1"/>
          </p:cNvSpPr>
          <p:nvPr/>
        </p:nvSpPr>
        <p:spPr bwMode="auto">
          <a:xfrm>
            <a:off x="714375" y="3571875"/>
            <a:ext cx="1071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Mars</a:t>
            </a:r>
          </a:p>
        </p:txBody>
      </p:sp>
      <p:sp>
        <p:nvSpPr>
          <p:cNvPr id="95264" name="ZoneTexte 32">
            <a:extLst>
              <a:ext uri="{FF2B5EF4-FFF2-40B4-BE49-F238E27FC236}">
                <a16:creationId xmlns:a16="http://schemas.microsoft.com/office/drawing/2014/main" id="{D1149418-FC43-58EC-FBCC-8F12D953DA50}"/>
              </a:ext>
            </a:extLst>
          </p:cNvPr>
          <p:cNvSpPr txBox="1">
            <a:spLocks noChangeArrowheads="1"/>
          </p:cNvSpPr>
          <p:nvPr/>
        </p:nvSpPr>
        <p:spPr bwMode="auto">
          <a:xfrm>
            <a:off x="1785938" y="1285875"/>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Mai</a:t>
            </a:r>
          </a:p>
        </p:txBody>
      </p:sp>
      <p:sp>
        <p:nvSpPr>
          <p:cNvPr id="95265" name="ZoneTexte 33">
            <a:extLst>
              <a:ext uri="{FF2B5EF4-FFF2-40B4-BE49-F238E27FC236}">
                <a16:creationId xmlns:a16="http://schemas.microsoft.com/office/drawing/2014/main" id="{E16DE304-08D3-B6F7-A40C-C25A7F34D918}"/>
              </a:ext>
            </a:extLst>
          </p:cNvPr>
          <p:cNvSpPr txBox="1">
            <a:spLocks noChangeArrowheads="1"/>
          </p:cNvSpPr>
          <p:nvPr/>
        </p:nvSpPr>
        <p:spPr bwMode="auto">
          <a:xfrm>
            <a:off x="5786438" y="1285875"/>
            <a:ext cx="157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Juillet</a:t>
            </a:r>
          </a:p>
        </p:txBody>
      </p:sp>
      <p:sp>
        <p:nvSpPr>
          <p:cNvPr id="95266" name="ZoneTexte 34">
            <a:extLst>
              <a:ext uri="{FF2B5EF4-FFF2-40B4-BE49-F238E27FC236}">
                <a16:creationId xmlns:a16="http://schemas.microsoft.com/office/drawing/2014/main" id="{36DBB0BC-E440-0195-43F4-9F6C5972FD5E}"/>
              </a:ext>
            </a:extLst>
          </p:cNvPr>
          <p:cNvSpPr txBox="1">
            <a:spLocks noChangeArrowheads="1"/>
          </p:cNvSpPr>
          <p:nvPr/>
        </p:nvSpPr>
        <p:spPr bwMode="auto">
          <a:xfrm>
            <a:off x="6929438" y="357187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Septembre</a:t>
            </a:r>
          </a:p>
        </p:txBody>
      </p:sp>
      <p:sp>
        <p:nvSpPr>
          <p:cNvPr id="95267" name="ZoneTexte 35">
            <a:extLst>
              <a:ext uri="{FF2B5EF4-FFF2-40B4-BE49-F238E27FC236}">
                <a16:creationId xmlns:a16="http://schemas.microsoft.com/office/drawing/2014/main" id="{A80809C5-0E9B-9FB9-304C-5AC83D725B35}"/>
              </a:ext>
            </a:extLst>
          </p:cNvPr>
          <p:cNvSpPr txBox="1">
            <a:spLocks noChangeArrowheads="1"/>
          </p:cNvSpPr>
          <p:nvPr/>
        </p:nvSpPr>
        <p:spPr bwMode="auto">
          <a:xfrm>
            <a:off x="5500688" y="6072188"/>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Novembre</a:t>
            </a:r>
          </a:p>
        </p:txBody>
      </p:sp>
      <p:sp>
        <p:nvSpPr>
          <p:cNvPr id="95268" name="ZoneTexte 36">
            <a:extLst>
              <a:ext uri="{FF2B5EF4-FFF2-40B4-BE49-F238E27FC236}">
                <a16:creationId xmlns:a16="http://schemas.microsoft.com/office/drawing/2014/main" id="{6E94D462-6225-E948-3D52-7E0193D5361F}"/>
              </a:ext>
            </a:extLst>
          </p:cNvPr>
          <p:cNvSpPr txBox="1">
            <a:spLocks noChangeArrowheads="1"/>
          </p:cNvSpPr>
          <p:nvPr/>
        </p:nvSpPr>
        <p:spPr bwMode="auto">
          <a:xfrm>
            <a:off x="0" y="4714875"/>
            <a:ext cx="27003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600" b="1"/>
              <a:t>Le Bois nourrit le Feu</a:t>
            </a:r>
          </a:p>
        </p:txBody>
      </p:sp>
      <p:sp>
        <p:nvSpPr>
          <p:cNvPr id="95269" name="ZoneTexte 37">
            <a:extLst>
              <a:ext uri="{FF2B5EF4-FFF2-40B4-BE49-F238E27FC236}">
                <a16:creationId xmlns:a16="http://schemas.microsoft.com/office/drawing/2014/main" id="{BCF33569-73E2-4C68-A9CF-17054738CFBB}"/>
              </a:ext>
            </a:extLst>
          </p:cNvPr>
          <p:cNvSpPr txBox="1">
            <a:spLocks noChangeArrowheads="1"/>
          </p:cNvSpPr>
          <p:nvPr/>
        </p:nvSpPr>
        <p:spPr bwMode="auto">
          <a:xfrm>
            <a:off x="0" y="923925"/>
            <a:ext cx="1709738" cy="923925"/>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u="sng">
                <a:solidFill>
                  <a:srgbClr val="FF0000"/>
                </a:solidFill>
              </a:rPr>
              <a:t>Pas de </a:t>
            </a:r>
          </a:p>
          <a:p>
            <a:pPr eaLnBrk="1" hangingPunct="1">
              <a:spcBef>
                <a:spcPct val="0"/>
              </a:spcBef>
              <a:buClrTx/>
              <a:buSzTx/>
              <a:buFontTx/>
              <a:buNone/>
            </a:pPr>
            <a:r>
              <a:rPr lang="fr-FR" altLang="fr-FR" sz="1800" b="1" u="sng">
                <a:solidFill>
                  <a:srgbClr val="FF0000"/>
                </a:solidFill>
              </a:rPr>
              <a:t>Concordance </a:t>
            </a:r>
          </a:p>
          <a:p>
            <a:pPr eaLnBrk="1" hangingPunct="1">
              <a:spcBef>
                <a:spcPct val="0"/>
              </a:spcBef>
              <a:buClrTx/>
              <a:buSzTx/>
              <a:buFontTx/>
              <a:buNone/>
            </a:pPr>
            <a:r>
              <a:rPr lang="fr-FR" altLang="fr-FR" sz="1800" b="1" u="sng">
                <a:solidFill>
                  <a:srgbClr val="FF0000"/>
                </a:solidFill>
              </a:rPr>
              <a:t>Céleste</a:t>
            </a:r>
          </a:p>
        </p:txBody>
      </p:sp>
      <p:sp>
        <p:nvSpPr>
          <p:cNvPr id="95270" name="ZoneTexte 38">
            <a:extLst>
              <a:ext uri="{FF2B5EF4-FFF2-40B4-BE49-F238E27FC236}">
                <a16:creationId xmlns:a16="http://schemas.microsoft.com/office/drawing/2014/main" id="{9E2F4355-9F10-7828-CFD1-E4895F84CA35}"/>
              </a:ext>
            </a:extLst>
          </p:cNvPr>
          <p:cNvSpPr txBox="1">
            <a:spLocks noChangeArrowheads="1"/>
          </p:cNvSpPr>
          <p:nvPr/>
        </p:nvSpPr>
        <p:spPr bwMode="auto">
          <a:xfrm>
            <a:off x="-19050" y="2128838"/>
            <a:ext cx="2643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Le FEU fond le METAL</a:t>
            </a:r>
          </a:p>
        </p:txBody>
      </p:sp>
      <p:sp>
        <p:nvSpPr>
          <p:cNvPr id="95271" name="ZoneTexte 39">
            <a:extLst>
              <a:ext uri="{FF2B5EF4-FFF2-40B4-BE49-F238E27FC236}">
                <a16:creationId xmlns:a16="http://schemas.microsoft.com/office/drawing/2014/main" id="{F9605B42-009F-ACDB-B089-05B2304F5A7D}"/>
              </a:ext>
            </a:extLst>
          </p:cNvPr>
          <p:cNvSpPr txBox="1">
            <a:spLocks noChangeArrowheads="1"/>
          </p:cNvSpPr>
          <p:nvPr/>
        </p:nvSpPr>
        <p:spPr bwMode="auto">
          <a:xfrm>
            <a:off x="6429375" y="2214563"/>
            <a:ext cx="2714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t>Le Bois inhibe Terre</a:t>
            </a:r>
          </a:p>
        </p:txBody>
      </p:sp>
      <p:sp>
        <p:nvSpPr>
          <p:cNvPr id="95272" name="ZoneTexte 40">
            <a:extLst>
              <a:ext uri="{FF2B5EF4-FFF2-40B4-BE49-F238E27FC236}">
                <a16:creationId xmlns:a16="http://schemas.microsoft.com/office/drawing/2014/main" id="{2D532CA7-15B1-2638-A840-32361BA5DBC9}"/>
              </a:ext>
            </a:extLst>
          </p:cNvPr>
          <p:cNvSpPr txBox="1">
            <a:spLocks noChangeArrowheads="1"/>
          </p:cNvSpPr>
          <p:nvPr/>
        </p:nvSpPr>
        <p:spPr bwMode="auto">
          <a:xfrm>
            <a:off x="6372225" y="4786313"/>
            <a:ext cx="2771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t>Le Feu fond le Métal</a:t>
            </a:r>
          </a:p>
        </p:txBody>
      </p:sp>
      <p:sp>
        <p:nvSpPr>
          <p:cNvPr id="95273" name="ZoneTexte 43">
            <a:extLst>
              <a:ext uri="{FF2B5EF4-FFF2-40B4-BE49-F238E27FC236}">
                <a16:creationId xmlns:a16="http://schemas.microsoft.com/office/drawing/2014/main" id="{D1D15617-CFB0-304C-57C7-A1A243FEEA3A}"/>
              </a:ext>
            </a:extLst>
          </p:cNvPr>
          <p:cNvSpPr txBox="1">
            <a:spLocks noChangeArrowheads="1"/>
          </p:cNvSpPr>
          <p:nvPr/>
        </p:nvSpPr>
        <p:spPr bwMode="auto">
          <a:xfrm>
            <a:off x="3286125" y="909638"/>
            <a:ext cx="2447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t>L’Eau inhibe le FEU</a:t>
            </a:r>
          </a:p>
        </p:txBody>
      </p:sp>
      <p:sp>
        <p:nvSpPr>
          <p:cNvPr id="95274" name="ZoneTexte 1">
            <a:extLst>
              <a:ext uri="{FF2B5EF4-FFF2-40B4-BE49-F238E27FC236}">
                <a16:creationId xmlns:a16="http://schemas.microsoft.com/office/drawing/2014/main" id="{902DABCD-E003-BA4F-AF23-033E03FF5214}"/>
              </a:ext>
            </a:extLst>
          </p:cNvPr>
          <p:cNvSpPr txBox="1">
            <a:spLocks noChangeArrowheads="1"/>
          </p:cNvSpPr>
          <p:nvPr/>
        </p:nvSpPr>
        <p:spPr bwMode="auto">
          <a:xfrm>
            <a:off x="930275" y="5692775"/>
            <a:ext cx="1428750" cy="3794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Début au</a:t>
            </a:r>
          </a:p>
        </p:txBody>
      </p:sp>
      <p:sp>
        <p:nvSpPr>
          <p:cNvPr id="95275" name="ZoneTexte 1">
            <a:extLst>
              <a:ext uri="{FF2B5EF4-FFF2-40B4-BE49-F238E27FC236}">
                <a16:creationId xmlns:a16="http://schemas.microsoft.com/office/drawing/2014/main" id="{66D1513A-2418-68F3-6D93-B29EF0268D1F}"/>
              </a:ext>
            </a:extLst>
          </p:cNvPr>
          <p:cNvSpPr txBox="1">
            <a:spLocks noChangeArrowheads="1"/>
          </p:cNvSpPr>
          <p:nvPr/>
        </p:nvSpPr>
        <p:spPr bwMode="auto">
          <a:xfrm>
            <a:off x="3143250" y="6165850"/>
            <a:ext cx="3000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b="1"/>
              <a:t>La Terre inhibe l’Eau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6353B699-F426-679A-0E0A-8C10CCD98A73}"/>
              </a:ext>
            </a:extLst>
          </p:cNvPr>
          <p:cNvSpPr>
            <a:spLocks noGrp="1"/>
          </p:cNvSpPr>
          <p:nvPr>
            <p:ph type="title"/>
          </p:nvPr>
        </p:nvSpPr>
        <p:spPr>
          <a:xfrm>
            <a:off x="250825" y="15875"/>
            <a:ext cx="9144000" cy="725488"/>
          </a:xfrm>
        </p:spPr>
        <p:txBody>
          <a:bodyPr/>
          <a:lstStyle/>
          <a:p>
            <a:pPr eaLnBrk="1" hangingPunct="1">
              <a:defRPr/>
            </a:pPr>
            <a:r>
              <a:rPr lang="fr-FR" sz="3200" u="sng" dirty="0"/>
              <a:t>Énergies Hôtesses et Énergies Invitées </a:t>
            </a:r>
            <a:r>
              <a:rPr lang="fr-FR" sz="3200" b="1" u="sng" dirty="0">
                <a:solidFill>
                  <a:srgbClr val="FF0000"/>
                </a:solidFill>
                <a:effectLst>
                  <a:outerShdw blurRad="38100" dist="38100" dir="2700000" algn="tl">
                    <a:srgbClr val="000000">
                      <a:alpha val="43137"/>
                    </a:srgbClr>
                  </a:outerShdw>
                </a:effectLst>
              </a:rPr>
              <a:t>2019</a:t>
            </a:r>
          </a:p>
        </p:txBody>
      </p:sp>
      <p:sp>
        <p:nvSpPr>
          <p:cNvPr id="4" name="Ellipse 3">
            <a:extLst>
              <a:ext uri="{FF2B5EF4-FFF2-40B4-BE49-F238E27FC236}">
                <a16:creationId xmlns:a16="http://schemas.microsoft.com/office/drawing/2014/main" id="{FAF6066E-4021-DC2E-DB5B-2A9F23831235}"/>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81A266E0-5587-AA09-C456-1751D733192F}"/>
              </a:ext>
            </a:extLst>
          </p:cNvPr>
          <p:cNvCxnSpPr/>
          <p:nvPr/>
        </p:nvCxnSpPr>
        <p:spPr>
          <a:xfrm rot="16200000" flipH="1">
            <a:off x="2250282" y="2536031"/>
            <a:ext cx="4214812" cy="24288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23F37CFE-D1C3-802E-D7FC-63CC249C6ADF}"/>
              </a:ext>
            </a:extLst>
          </p:cNvPr>
          <p:cNvCxnSpPr>
            <a:stCxn id="4" idx="2"/>
            <a:endCxn id="4"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ED440918-B5F8-FB82-469B-8A073E1E916F}"/>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FFBE87BC-F007-7B88-39CF-E54AF7251D33}"/>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8" name="Connecteur droit 7">
            <a:extLst>
              <a:ext uri="{FF2B5EF4-FFF2-40B4-BE49-F238E27FC236}">
                <a16:creationId xmlns:a16="http://schemas.microsoft.com/office/drawing/2014/main" id="{6B68C202-6810-141C-B582-F69C54ED926E}"/>
              </a:ext>
            </a:extLst>
          </p:cNvPr>
          <p:cNvCxnSpPr/>
          <p:nvPr/>
        </p:nvCxnSpPr>
        <p:spPr>
          <a:xfrm rot="16200000" flipH="1">
            <a:off x="2821782" y="2821781"/>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492FDE57-40C4-3B86-DD00-F4D96E5B4E0D}"/>
              </a:ext>
            </a:extLst>
          </p:cNvPr>
          <p:cNvCxnSpPr>
            <a:stCxn id="7" idx="2"/>
            <a:endCxn id="7"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590DDC93-3048-0CB5-171E-5A707FD10651}"/>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FCFB49A8-8CC8-DA57-EEE9-9B0E41F9E7F1}"/>
              </a:ext>
            </a:extLst>
          </p:cNvPr>
          <p:cNvCxnSpPr/>
          <p:nvPr/>
        </p:nvCxnSpPr>
        <p:spPr>
          <a:xfrm rot="5400000">
            <a:off x="2536032" y="4179094"/>
            <a:ext cx="2214562" cy="142875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9DF3BF1A-BB0C-3D92-27D6-41A32E4F2DC1}"/>
              </a:ext>
            </a:extLst>
          </p:cNvPr>
          <p:cNvSpPr txBox="1"/>
          <p:nvPr/>
        </p:nvSpPr>
        <p:spPr>
          <a:xfrm>
            <a:off x="928688" y="6072188"/>
            <a:ext cx="2143125" cy="461962"/>
          </a:xfrm>
          <a:prstGeom prst="rect">
            <a:avLst/>
          </a:prstGeom>
          <a:noFill/>
          <a:ln w="38100">
            <a:solidFill>
              <a:srgbClr val="FF0000"/>
            </a:solidFill>
          </a:ln>
        </p:spPr>
        <p:txBody>
          <a:bodyPr>
            <a:spAutoFit/>
          </a:bodyPr>
          <a:lstStyle/>
          <a:p>
            <a:pPr eaLnBrk="1" hangingPunct="1">
              <a:defRPr/>
            </a:pPr>
            <a:r>
              <a:rPr lang="fr-FR" sz="2400" b="1" dirty="0">
                <a:solidFill>
                  <a:srgbClr val="FFFF00"/>
                </a:solidFill>
                <a:effectLst>
                  <a:outerShdw blurRad="38100" dist="38100" dir="2700000" algn="tl">
                    <a:srgbClr val="000000">
                      <a:alpha val="43137"/>
                    </a:srgbClr>
                  </a:outerShdw>
                </a:effectLst>
                <a:latin typeface="Arial" charset="0"/>
                <a:cs typeface="Arial" charset="0"/>
              </a:rPr>
              <a:t>20-21 Janvier</a:t>
            </a:r>
          </a:p>
        </p:txBody>
      </p:sp>
      <p:sp>
        <p:nvSpPr>
          <p:cNvPr id="26" name="Ellipse 25">
            <a:extLst>
              <a:ext uri="{FF2B5EF4-FFF2-40B4-BE49-F238E27FC236}">
                <a16:creationId xmlns:a16="http://schemas.microsoft.com/office/drawing/2014/main" id="{BF32BB28-EC93-3FD1-BDA4-D5458DE45AF5}"/>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27" name="Connecteur droit 26">
            <a:extLst>
              <a:ext uri="{FF2B5EF4-FFF2-40B4-BE49-F238E27FC236}">
                <a16:creationId xmlns:a16="http://schemas.microsoft.com/office/drawing/2014/main" id="{DCB244D0-FB18-2097-FEB1-FD872FD9280E}"/>
              </a:ext>
            </a:extLst>
          </p:cNvPr>
          <p:cNvCxnSpPr/>
          <p:nvPr/>
        </p:nvCxnSpPr>
        <p:spPr>
          <a:xfrm rot="16200000" flipH="1">
            <a:off x="2714625" y="2857500"/>
            <a:ext cx="3286125"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F0474FAB-E417-687A-4142-E4A535E1057F}"/>
              </a:ext>
            </a:extLst>
          </p:cNvPr>
          <p:cNvCxnSpPr>
            <a:stCxn id="26" idx="2"/>
            <a:endCxn id="26"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6369878E-A0A5-6BB9-41D1-D5DF12FD0548}"/>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6272" name="ZoneTexte 29">
            <a:extLst>
              <a:ext uri="{FF2B5EF4-FFF2-40B4-BE49-F238E27FC236}">
                <a16:creationId xmlns:a16="http://schemas.microsoft.com/office/drawing/2014/main" id="{96B71BC6-44E6-6E67-B81D-A67C3DC014C9}"/>
              </a:ext>
            </a:extLst>
          </p:cNvPr>
          <p:cNvSpPr txBox="1">
            <a:spLocks noChangeArrowheads="1"/>
          </p:cNvSpPr>
          <p:nvPr/>
        </p:nvSpPr>
        <p:spPr bwMode="auto">
          <a:xfrm rot="-7030002">
            <a:off x="1848643" y="4028282"/>
            <a:ext cx="2214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Jué Yin - Bois</a:t>
            </a:r>
          </a:p>
        </p:txBody>
      </p:sp>
      <p:sp>
        <p:nvSpPr>
          <p:cNvPr id="96273" name="ZoneTexte 30">
            <a:extLst>
              <a:ext uri="{FF2B5EF4-FFF2-40B4-BE49-F238E27FC236}">
                <a16:creationId xmlns:a16="http://schemas.microsoft.com/office/drawing/2014/main" id="{83E628C1-9456-C876-824F-C63B7EF6A43C}"/>
              </a:ext>
            </a:extLst>
          </p:cNvPr>
          <p:cNvSpPr txBox="1">
            <a:spLocks noChangeArrowheads="1"/>
          </p:cNvSpPr>
          <p:nvPr/>
        </p:nvSpPr>
        <p:spPr bwMode="auto">
          <a:xfrm rot="-3847207">
            <a:off x="2286000" y="2667001"/>
            <a:ext cx="1887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Yin – Feu</a:t>
            </a:r>
          </a:p>
          <a:p>
            <a:pPr algn="ctr" eaLnBrk="1" hangingPunct="1">
              <a:spcBef>
                <a:spcPct val="0"/>
              </a:spcBef>
              <a:buClrTx/>
              <a:buSzTx/>
              <a:buFontTx/>
              <a:buNone/>
            </a:pPr>
            <a:r>
              <a:rPr lang="fr-FR" altLang="fr-FR" sz="1800">
                <a:solidFill>
                  <a:schemeClr val="bg1"/>
                </a:solidFill>
              </a:rPr>
              <a:t>Empereur</a:t>
            </a:r>
          </a:p>
        </p:txBody>
      </p:sp>
      <p:sp>
        <p:nvSpPr>
          <p:cNvPr id="96274" name="ZoneTexte 31">
            <a:extLst>
              <a:ext uri="{FF2B5EF4-FFF2-40B4-BE49-F238E27FC236}">
                <a16:creationId xmlns:a16="http://schemas.microsoft.com/office/drawing/2014/main" id="{D0960303-DD15-9429-7511-E78D773B8061}"/>
              </a:ext>
            </a:extLst>
          </p:cNvPr>
          <p:cNvSpPr txBox="1">
            <a:spLocks noChangeArrowheads="1"/>
          </p:cNvSpPr>
          <p:nvPr/>
        </p:nvSpPr>
        <p:spPr bwMode="auto">
          <a:xfrm>
            <a:off x="3429000" y="2000250"/>
            <a:ext cx="228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Yang – Feu</a:t>
            </a:r>
          </a:p>
          <a:p>
            <a:pPr algn="ctr" eaLnBrk="1" hangingPunct="1">
              <a:spcBef>
                <a:spcPct val="0"/>
              </a:spcBef>
              <a:buClrTx/>
              <a:buSzTx/>
              <a:buFontTx/>
              <a:buNone/>
            </a:pPr>
            <a:r>
              <a:rPr lang="fr-FR" altLang="fr-FR" sz="1800">
                <a:solidFill>
                  <a:schemeClr val="bg1"/>
                </a:solidFill>
              </a:rPr>
              <a:t>Ministre</a:t>
            </a:r>
          </a:p>
        </p:txBody>
      </p:sp>
      <p:sp>
        <p:nvSpPr>
          <p:cNvPr id="96275" name="ZoneTexte 32">
            <a:extLst>
              <a:ext uri="{FF2B5EF4-FFF2-40B4-BE49-F238E27FC236}">
                <a16:creationId xmlns:a16="http://schemas.microsoft.com/office/drawing/2014/main" id="{22CAC7D2-5189-FE8B-65DF-F7CA8CE6D435}"/>
              </a:ext>
            </a:extLst>
          </p:cNvPr>
          <p:cNvSpPr txBox="1">
            <a:spLocks noChangeArrowheads="1"/>
          </p:cNvSpPr>
          <p:nvPr/>
        </p:nvSpPr>
        <p:spPr bwMode="auto">
          <a:xfrm rot="3510142">
            <a:off x="4837112" y="2827338"/>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Yin-Terre</a:t>
            </a:r>
          </a:p>
        </p:txBody>
      </p:sp>
      <p:sp>
        <p:nvSpPr>
          <p:cNvPr id="96276" name="ZoneTexte 33">
            <a:extLst>
              <a:ext uri="{FF2B5EF4-FFF2-40B4-BE49-F238E27FC236}">
                <a16:creationId xmlns:a16="http://schemas.microsoft.com/office/drawing/2014/main" id="{64256D07-3441-7C01-6720-A899DC68A6B9}"/>
              </a:ext>
            </a:extLst>
          </p:cNvPr>
          <p:cNvSpPr txBox="1">
            <a:spLocks noChangeArrowheads="1"/>
          </p:cNvSpPr>
          <p:nvPr/>
        </p:nvSpPr>
        <p:spPr bwMode="auto">
          <a:xfrm rot="7038348">
            <a:off x="4642643" y="4329907"/>
            <a:ext cx="1928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Yang Ming-Métal</a:t>
            </a:r>
          </a:p>
        </p:txBody>
      </p:sp>
      <p:sp>
        <p:nvSpPr>
          <p:cNvPr id="96277" name="ZoneTexte 34">
            <a:extLst>
              <a:ext uri="{FF2B5EF4-FFF2-40B4-BE49-F238E27FC236}">
                <a16:creationId xmlns:a16="http://schemas.microsoft.com/office/drawing/2014/main" id="{8E0E64CD-E82D-93D3-2D67-AE85A64C207F}"/>
              </a:ext>
            </a:extLst>
          </p:cNvPr>
          <p:cNvSpPr txBox="1">
            <a:spLocks noChangeArrowheads="1"/>
          </p:cNvSpPr>
          <p:nvPr/>
        </p:nvSpPr>
        <p:spPr bwMode="auto">
          <a:xfrm rot="10800000">
            <a:off x="3500438" y="5072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Yang-Eau</a:t>
            </a:r>
          </a:p>
        </p:txBody>
      </p:sp>
      <p:cxnSp>
        <p:nvCxnSpPr>
          <p:cNvPr id="24" name="Connecteur droit avec flèche 23">
            <a:extLst>
              <a:ext uri="{FF2B5EF4-FFF2-40B4-BE49-F238E27FC236}">
                <a16:creationId xmlns:a16="http://schemas.microsoft.com/office/drawing/2014/main" id="{5249BA2A-753E-46C8-CE2E-A07508998AC4}"/>
              </a:ext>
            </a:extLst>
          </p:cNvPr>
          <p:cNvCxnSpPr/>
          <p:nvPr/>
        </p:nvCxnSpPr>
        <p:spPr>
          <a:xfrm rot="5400000">
            <a:off x="2536032" y="4179094"/>
            <a:ext cx="2214562" cy="14287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ADE6939E-2DC2-6EA6-B32C-A8CF26E1C9F5}"/>
              </a:ext>
            </a:extLst>
          </p:cNvPr>
          <p:cNvSpPr txBox="1"/>
          <p:nvPr/>
        </p:nvSpPr>
        <p:spPr>
          <a:xfrm>
            <a:off x="3286125" y="3071813"/>
            <a:ext cx="2357438" cy="646112"/>
          </a:xfrm>
          <a:prstGeom prst="rect">
            <a:avLst/>
          </a:prstGeom>
          <a:noFill/>
        </p:spPr>
        <p:txBody>
          <a:bodyPr>
            <a:spAutoFit/>
          </a:bodyPr>
          <a:lstStyle/>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Hôtesses</a:t>
            </a:r>
          </a:p>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Immuables</a:t>
            </a:r>
          </a:p>
        </p:txBody>
      </p:sp>
      <p:sp>
        <p:nvSpPr>
          <p:cNvPr id="43" name="ZoneTexte 42">
            <a:extLst>
              <a:ext uri="{FF2B5EF4-FFF2-40B4-BE49-F238E27FC236}">
                <a16:creationId xmlns:a16="http://schemas.microsoft.com/office/drawing/2014/main" id="{B352F6CB-189A-7C7A-F242-1A291DFF1385}"/>
              </a:ext>
            </a:extLst>
          </p:cNvPr>
          <p:cNvSpPr txBox="1"/>
          <p:nvPr/>
        </p:nvSpPr>
        <p:spPr>
          <a:xfrm>
            <a:off x="2928938" y="571500"/>
            <a:ext cx="3214687" cy="369888"/>
          </a:xfrm>
          <a:prstGeom prst="rect">
            <a:avLst/>
          </a:prstGeom>
          <a:noFill/>
        </p:spPr>
        <p:txBody>
          <a:bodyPr>
            <a:spAutoFit/>
          </a:bodyPr>
          <a:lstStyle/>
          <a:p>
            <a:pP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Invitées Variables</a:t>
            </a:r>
          </a:p>
        </p:txBody>
      </p:sp>
      <p:sp>
        <p:nvSpPr>
          <p:cNvPr id="96281" name="ZoneTexte 43">
            <a:extLst>
              <a:ext uri="{FF2B5EF4-FFF2-40B4-BE49-F238E27FC236}">
                <a16:creationId xmlns:a16="http://schemas.microsoft.com/office/drawing/2014/main" id="{F75BDF71-EF28-2576-2C45-9CDA5D0EAD91}"/>
              </a:ext>
            </a:extLst>
          </p:cNvPr>
          <p:cNvSpPr txBox="1">
            <a:spLocks noChangeArrowheads="1"/>
          </p:cNvSpPr>
          <p:nvPr/>
        </p:nvSpPr>
        <p:spPr bwMode="auto">
          <a:xfrm>
            <a:off x="3381375" y="5630863"/>
            <a:ext cx="2000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Yang – Feu</a:t>
            </a:r>
          </a:p>
        </p:txBody>
      </p:sp>
      <p:sp>
        <p:nvSpPr>
          <p:cNvPr id="96282" name="ZoneTexte 44">
            <a:extLst>
              <a:ext uri="{FF2B5EF4-FFF2-40B4-BE49-F238E27FC236}">
                <a16:creationId xmlns:a16="http://schemas.microsoft.com/office/drawing/2014/main" id="{3B33B846-5579-3158-E501-6E555FE7E083}"/>
              </a:ext>
            </a:extLst>
          </p:cNvPr>
          <p:cNvSpPr txBox="1">
            <a:spLocks noChangeArrowheads="1"/>
          </p:cNvSpPr>
          <p:nvPr/>
        </p:nvSpPr>
        <p:spPr bwMode="auto">
          <a:xfrm rot="7075005">
            <a:off x="5256213" y="4559300"/>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Yin-Terre</a:t>
            </a:r>
          </a:p>
        </p:txBody>
      </p:sp>
      <p:sp>
        <p:nvSpPr>
          <p:cNvPr id="96283" name="ZoneTexte 45">
            <a:extLst>
              <a:ext uri="{FF2B5EF4-FFF2-40B4-BE49-F238E27FC236}">
                <a16:creationId xmlns:a16="http://schemas.microsoft.com/office/drawing/2014/main" id="{B4D8F71D-79AD-2578-EC30-A73C18CD9B29}"/>
              </a:ext>
            </a:extLst>
          </p:cNvPr>
          <p:cNvSpPr txBox="1">
            <a:spLocks noChangeArrowheads="1"/>
          </p:cNvSpPr>
          <p:nvPr/>
        </p:nvSpPr>
        <p:spPr bwMode="auto">
          <a:xfrm rot="3710099">
            <a:off x="5215731" y="2653507"/>
            <a:ext cx="1857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Yin – Feu</a:t>
            </a:r>
          </a:p>
        </p:txBody>
      </p:sp>
      <p:sp>
        <p:nvSpPr>
          <p:cNvPr id="96284" name="ZoneTexte 46">
            <a:extLst>
              <a:ext uri="{FF2B5EF4-FFF2-40B4-BE49-F238E27FC236}">
                <a16:creationId xmlns:a16="http://schemas.microsoft.com/office/drawing/2014/main" id="{A5C6E65E-6ADE-FD5E-E254-F10D501138CE}"/>
              </a:ext>
            </a:extLst>
          </p:cNvPr>
          <p:cNvSpPr txBox="1">
            <a:spLocks noChangeArrowheads="1"/>
          </p:cNvSpPr>
          <p:nvPr/>
        </p:nvSpPr>
        <p:spPr bwMode="auto">
          <a:xfrm rot="-6890801">
            <a:off x="1622425" y="4459288"/>
            <a:ext cx="2000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Yang Ming-Métal</a:t>
            </a:r>
          </a:p>
        </p:txBody>
      </p:sp>
      <p:sp>
        <p:nvSpPr>
          <p:cNvPr id="96285" name="ZoneTexte 47">
            <a:extLst>
              <a:ext uri="{FF2B5EF4-FFF2-40B4-BE49-F238E27FC236}">
                <a16:creationId xmlns:a16="http://schemas.microsoft.com/office/drawing/2014/main" id="{43A8D8FF-CAF0-F56B-D0B3-916C5E94B937}"/>
              </a:ext>
            </a:extLst>
          </p:cNvPr>
          <p:cNvSpPr txBox="1">
            <a:spLocks noChangeArrowheads="1"/>
          </p:cNvSpPr>
          <p:nvPr/>
        </p:nvSpPr>
        <p:spPr bwMode="auto">
          <a:xfrm rot="-3583770">
            <a:off x="1835150" y="244951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Yang-Eau</a:t>
            </a:r>
          </a:p>
        </p:txBody>
      </p:sp>
      <p:sp>
        <p:nvSpPr>
          <p:cNvPr id="96286" name="ZoneTexte 48">
            <a:extLst>
              <a:ext uri="{FF2B5EF4-FFF2-40B4-BE49-F238E27FC236}">
                <a16:creationId xmlns:a16="http://schemas.microsoft.com/office/drawing/2014/main" id="{E214FBDE-0D42-F8BF-0542-235CB0F281BD}"/>
              </a:ext>
            </a:extLst>
          </p:cNvPr>
          <p:cNvSpPr txBox="1">
            <a:spLocks noChangeArrowheads="1"/>
          </p:cNvSpPr>
          <p:nvPr/>
        </p:nvSpPr>
        <p:spPr bwMode="auto">
          <a:xfrm>
            <a:off x="3602038" y="145891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Jué Yin - Bois</a:t>
            </a:r>
          </a:p>
        </p:txBody>
      </p:sp>
      <p:sp>
        <p:nvSpPr>
          <p:cNvPr id="96287" name="ZoneTexte 31">
            <a:extLst>
              <a:ext uri="{FF2B5EF4-FFF2-40B4-BE49-F238E27FC236}">
                <a16:creationId xmlns:a16="http://schemas.microsoft.com/office/drawing/2014/main" id="{166438F2-FB67-0169-3B68-C16AE48E50A1}"/>
              </a:ext>
            </a:extLst>
          </p:cNvPr>
          <p:cNvSpPr txBox="1">
            <a:spLocks noChangeArrowheads="1"/>
          </p:cNvSpPr>
          <p:nvPr/>
        </p:nvSpPr>
        <p:spPr bwMode="auto">
          <a:xfrm>
            <a:off x="714375" y="3571875"/>
            <a:ext cx="1071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Mars</a:t>
            </a:r>
          </a:p>
        </p:txBody>
      </p:sp>
      <p:sp>
        <p:nvSpPr>
          <p:cNvPr id="96288" name="ZoneTexte 32">
            <a:extLst>
              <a:ext uri="{FF2B5EF4-FFF2-40B4-BE49-F238E27FC236}">
                <a16:creationId xmlns:a16="http://schemas.microsoft.com/office/drawing/2014/main" id="{9C20854D-FF42-89EC-E1B2-022640C324CD}"/>
              </a:ext>
            </a:extLst>
          </p:cNvPr>
          <p:cNvSpPr txBox="1">
            <a:spLocks noChangeArrowheads="1"/>
          </p:cNvSpPr>
          <p:nvPr/>
        </p:nvSpPr>
        <p:spPr bwMode="auto">
          <a:xfrm>
            <a:off x="1785938" y="1285875"/>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Mai</a:t>
            </a:r>
          </a:p>
        </p:txBody>
      </p:sp>
      <p:sp>
        <p:nvSpPr>
          <p:cNvPr id="96289" name="ZoneTexte 33">
            <a:extLst>
              <a:ext uri="{FF2B5EF4-FFF2-40B4-BE49-F238E27FC236}">
                <a16:creationId xmlns:a16="http://schemas.microsoft.com/office/drawing/2014/main" id="{36C6149B-7A8D-2321-0DDA-5751E2E39DB5}"/>
              </a:ext>
            </a:extLst>
          </p:cNvPr>
          <p:cNvSpPr txBox="1">
            <a:spLocks noChangeArrowheads="1"/>
          </p:cNvSpPr>
          <p:nvPr/>
        </p:nvSpPr>
        <p:spPr bwMode="auto">
          <a:xfrm>
            <a:off x="5786438" y="1285875"/>
            <a:ext cx="157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Juillet</a:t>
            </a:r>
          </a:p>
        </p:txBody>
      </p:sp>
      <p:sp>
        <p:nvSpPr>
          <p:cNvPr id="96290" name="ZoneTexte 34">
            <a:extLst>
              <a:ext uri="{FF2B5EF4-FFF2-40B4-BE49-F238E27FC236}">
                <a16:creationId xmlns:a16="http://schemas.microsoft.com/office/drawing/2014/main" id="{332CACED-D2A0-0A0F-115A-12CA296A5E62}"/>
              </a:ext>
            </a:extLst>
          </p:cNvPr>
          <p:cNvSpPr txBox="1">
            <a:spLocks noChangeArrowheads="1"/>
          </p:cNvSpPr>
          <p:nvPr/>
        </p:nvSpPr>
        <p:spPr bwMode="auto">
          <a:xfrm>
            <a:off x="6929438" y="357187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Septembre</a:t>
            </a:r>
          </a:p>
        </p:txBody>
      </p:sp>
      <p:sp>
        <p:nvSpPr>
          <p:cNvPr id="96291" name="ZoneTexte 35">
            <a:extLst>
              <a:ext uri="{FF2B5EF4-FFF2-40B4-BE49-F238E27FC236}">
                <a16:creationId xmlns:a16="http://schemas.microsoft.com/office/drawing/2014/main" id="{3B062CD8-737D-B4DB-B138-9CF45A67B7C4}"/>
              </a:ext>
            </a:extLst>
          </p:cNvPr>
          <p:cNvSpPr txBox="1">
            <a:spLocks noChangeArrowheads="1"/>
          </p:cNvSpPr>
          <p:nvPr/>
        </p:nvSpPr>
        <p:spPr bwMode="auto">
          <a:xfrm>
            <a:off x="5500688" y="6072188"/>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Novembre</a:t>
            </a:r>
          </a:p>
        </p:txBody>
      </p:sp>
      <p:sp>
        <p:nvSpPr>
          <p:cNvPr id="96292" name="ZoneTexte 37">
            <a:extLst>
              <a:ext uri="{FF2B5EF4-FFF2-40B4-BE49-F238E27FC236}">
                <a16:creationId xmlns:a16="http://schemas.microsoft.com/office/drawing/2014/main" id="{99175C68-B9EF-E893-E224-22D6A8130D62}"/>
              </a:ext>
            </a:extLst>
          </p:cNvPr>
          <p:cNvSpPr txBox="1">
            <a:spLocks noChangeArrowheads="1"/>
          </p:cNvSpPr>
          <p:nvPr/>
        </p:nvSpPr>
        <p:spPr bwMode="auto">
          <a:xfrm>
            <a:off x="0" y="923925"/>
            <a:ext cx="1709738" cy="923925"/>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u="sng">
                <a:solidFill>
                  <a:srgbClr val="FF0000"/>
                </a:solidFill>
              </a:rPr>
              <a:t>Pas de </a:t>
            </a:r>
          </a:p>
          <a:p>
            <a:pPr eaLnBrk="1" hangingPunct="1">
              <a:spcBef>
                <a:spcPct val="0"/>
              </a:spcBef>
              <a:buClrTx/>
              <a:buSzTx/>
              <a:buFontTx/>
              <a:buNone/>
            </a:pPr>
            <a:r>
              <a:rPr lang="fr-FR" altLang="fr-FR" sz="1800" b="1" u="sng">
                <a:solidFill>
                  <a:srgbClr val="FF0000"/>
                </a:solidFill>
              </a:rPr>
              <a:t>Concordance </a:t>
            </a:r>
          </a:p>
          <a:p>
            <a:pPr eaLnBrk="1" hangingPunct="1">
              <a:spcBef>
                <a:spcPct val="0"/>
              </a:spcBef>
              <a:buClrTx/>
              <a:buSzTx/>
              <a:buFontTx/>
              <a:buNone/>
            </a:pPr>
            <a:r>
              <a:rPr lang="fr-FR" altLang="fr-FR" sz="1800" b="1" u="sng">
                <a:solidFill>
                  <a:srgbClr val="FF0000"/>
                </a:solidFill>
              </a:rPr>
              <a:t>Céleste</a:t>
            </a:r>
          </a:p>
        </p:txBody>
      </p:sp>
      <p:sp>
        <p:nvSpPr>
          <p:cNvPr id="96293" name="ZoneTexte 39">
            <a:extLst>
              <a:ext uri="{FF2B5EF4-FFF2-40B4-BE49-F238E27FC236}">
                <a16:creationId xmlns:a16="http://schemas.microsoft.com/office/drawing/2014/main" id="{13977F88-2117-1555-5DCB-927771852B18}"/>
              </a:ext>
            </a:extLst>
          </p:cNvPr>
          <p:cNvSpPr txBox="1">
            <a:spLocks noChangeArrowheads="1"/>
          </p:cNvSpPr>
          <p:nvPr/>
        </p:nvSpPr>
        <p:spPr bwMode="auto">
          <a:xfrm>
            <a:off x="6429375" y="2214563"/>
            <a:ext cx="2714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Le Feu nourrit la Terre</a:t>
            </a:r>
          </a:p>
        </p:txBody>
      </p:sp>
      <p:sp>
        <p:nvSpPr>
          <p:cNvPr id="96294" name="ZoneTexte 40">
            <a:extLst>
              <a:ext uri="{FF2B5EF4-FFF2-40B4-BE49-F238E27FC236}">
                <a16:creationId xmlns:a16="http://schemas.microsoft.com/office/drawing/2014/main" id="{4E0558AB-A0E4-2394-9399-47B49C8437F8}"/>
              </a:ext>
            </a:extLst>
          </p:cNvPr>
          <p:cNvSpPr txBox="1">
            <a:spLocks noChangeArrowheads="1"/>
          </p:cNvSpPr>
          <p:nvPr/>
        </p:nvSpPr>
        <p:spPr bwMode="auto">
          <a:xfrm>
            <a:off x="6213475" y="5080000"/>
            <a:ext cx="2898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La Terre nourrit Le Métal</a:t>
            </a:r>
          </a:p>
        </p:txBody>
      </p:sp>
      <p:sp>
        <p:nvSpPr>
          <p:cNvPr id="96295" name="ZoneTexte 43">
            <a:extLst>
              <a:ext uri="{FF2B5EF4-FFF2-40B4-BE49-F238E27FC236}">
                <a16:creationId xmlns:a16="http://schemas.microsoft.com/office/drawing/2014/main" id="{9D3CB36C-D713-6E98-3C4A-B5290BEB1C83}"/>
              </a:ext>
            </a:extLst>
          </p:cNvPr>
          <p:cNvSpPr txBox="1">
            <a:spLocks noChangeArrowheads="1"/>
          </p:cNvSpPr>
          <p:nvPr/>
        </p:nvSpPr>
        <p:spPr bwMode="auto">
          <a:xfrm>
            <a:off x="3152775" y="920750"/>
            <a:ext cx="2654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rgbClr val="FF0000"/>
                </a:solidFill>
              </a:rPr>
              <a:t>Le Bois nourrit le FEU</a:t>
            </a:r>
          </a:p>
        </p:txBody>
      </p:sp>
      <p:sp>
        <p:nvSpPr>
          <p:cNvPr id="96296" name="ZoneTexte 1">
            <a:extLst>
              <a:ext uri="{FF2B5EF4-FFF2-40B4-BE49-F238E27FC236}">
                <a16:creationId xmlns:a16="http://schemas.microsoft.com/office/drawing/2014/main" id="{05608D4E-1CC3-4957-1F33-50C866E0D2B4}"/>
              </a:ext>
            </a:extLst>
          </p:cNvPr>
          <p:cNvSpPr txBox="1">
            <a:spLocks noChangeArrowheads="1"/>
          </p:cNvSpPr>
          <p:nvPr/>
        </p:nvSpPr>
        <p:spPr bwMode="auto">
          <a:xfrm>
            <a:off x="930275" y="5692775"/>
            <a:ext cx="1428750" cy="3794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Début au</a:t>
            </a:r>
          </a:p>
        </p:txBody>
      </p:sp>
      <p:sp>
        <p:nvSpPr>
          <p:cNvPr id="96297" name="ZoneTexte 1">
            <a:extLst>
              <a:ext uri="{FF2B5EF4-FFF2-40B4-BE49-F238E27FC236}">
                <a16:creationId xmlns:a16="http://schemas.microsoft.com/office/drawing/2014/main" id="{FC9F5A2D-7E0C-40DC-C181-F5C4B26167ED}"/>
              </a:ext>
            </a:extLst>
          </p:cNvPr>
          <p:cNvSpPr txBox="1">
            <a:spLocks noChangeArrowheads="1"/>
          </p:cNvSpPr>
          <p:nvPr/>
        </p:nvSpPr>
        <p:spPr bwMode="auto">
          <a:xfrm>
            <a:off x="3143250" y="6165850"/>
            <a:ext cx="3000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b="1">
                <a:solidFill>
                  <a:srgbClr val="FF0000"/>
                </a:solidFill>
              </a:rPr>
              <a:t>L’Eau inhibe le Feu</a:t>
            </a:r>
          </a:p>
        </p:txBody>
      </p:sp>
      <p:sp>
        <p:nvSpPr>
          <p:cNvPr id="96298" name="ZoneTexte 1">
            <a:extLst>
              <a:ext uri="{FF2B5EF4-FFF2-40B4-BE49-F238E27FC236}">
                <a16:creationId xmlns:a16="http://schemas.microsoft.com/office/drawing/2014/main" id="{C1B63F5B-6F58-8F8E-30FC-A74097EB659D}"/>
              </a:ext>
            </a:extLst>
          </p:cNvPr>
          <p:cNvSpPr txBox="1">
            <a:spLocks noChangeArrowheads="1"/>
          </p:cNvSpPr>
          <p:nvPr/>
        </p:nvSpPr>
        <p:spPr bwMode="auto">
          <a:xfrm>
            <a:off x="-73025" y="4687888"/>
            <a:ext cx="2970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b="1"/>
              <a:t>Le Métal inhibe le BOIS</a:t>
            </a:r>
          </a:p>
        </p:txBody>
      </p:sp>
      <p:sp>
        <p:nvSpPr>
          <p:cNvPr id="96299" name="ZoneTexte 2">
            <a:extLst>
              <a:ext uri="{FF2B5EF4-FFF2-40B4-BE49-F238E27FC236}">
                <a16:creationId xmlns:a16="http://schemas.microsoft.com/office/drawing/2014/main" id="{C1A1B59F-5227-9930-B3B9-34133C582D3B}"/>
              </a:ext>
            </a:extLst>
          </p:cNvPr>
          <p:cNvSpPr txBox="1">
            <a:spLocks noChangeArrowheads="1"/>
          </p:cNvSpPr>
          <p:nvPr/>
        </p:nvSpPr>
        <p:spPr bwMode="auto">
          <a:xfrm>
            <a:off x="0" y="2092325"/>
            <a:ext cx="2587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b="1"/>
              <a:t>L’Eau inhibe le Feu</a:t>
            </a:r>
            <a:endParaRPr lang="fr-FR" altLang="fr-F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1014A78B-5889-5C72-A9FA-BCD40441B8F0}"/>
              </a:ext>
            </a:extLst>
          </p:cNvPr>
          <p:cNvSpPr>
            <a:spLocks noGrp="1"/>
          </p:cNvSpPr>
          <p:nvPr>
            <p:ph type="title"/>
          </p:nvPr>
        </p:nvSpPr>
        <p:spPr>
          <a:xfrm>
            <a:off x="250825" y="15875"/>
            <a:ext cx="9144000" cy="725488"/>
          </a:xfrm>
        </p:spPr>
        <p:txBody>
          <a:bodyPr/>
          <a:lstStyle/>
          <a:p>
            <a:pPr eaLnBrk="1" hangingPunct="1">
              <a:defRPr/>
            </a:pPr>
            <a:r>
              <a:rPr lang="fr-FR" sz="3200" u="sng" dirty="0"/>
              <a:t>Énergies Hôtesses et Énergies Invitées </a:t>
            </a:r>
            <a:r>
              <a:rPr lang="fr-FR" sz="3200" b="1" u="sng" dirty="0">
                <a:solidFill>
                  <a:srgbClr val="FF0000"/>
                </a:solidFill>
                <a:effectLst>
                  <a:outerShdw blurRad="38100" dist="38100" dir="2700000" algn="tl">
                    <a:srgbClr val="000000">
                      <a:alpha val="43137"/>
                    </a:srgbClr>
                  </a:outerShdw>
                </a:effectLst>
              </a:rPr>
              <a:t>2020</a:t>
            </a:r>
          </a:p>
        </p:txBody>
      </p:sp>
      <p:sp>
        <p:nvSpPr>
          <p:cNvPr id="4" name="Ellipse 3">
            <a:extLst>
              <a:ext uri="{FF2B5EF4-FFF2-40B4-BE49-F238E27FC236}">
                <a16:creationId xmlns:a16="http://schemas.microsoft.com/office/drawing/2014/main" id="{8471E37F-D3F6-2919-D0E3-52B58ECA1FD7}"/>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5BB1FDF4-7AED-4C60-238B-AD93F13A59ED}"/>
              </a:ext>
            </a:extLst>
          </p:cNvPr>
          <p:cNvCxnSpPr/>
          <p:nvPr/>
        </p:nvCxnSpPr>
        <p:spPr>
          <a:xfrm rot="16200000" flipH="1">
            <a:off x="2250282" y="2536031"/>
            <a:ext cx="4214812" cy="24288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3FE6C328-4637-3583-B809-CB537D90DF8B}"/>
              </a:ext>
            </a:extLst>
          </p:cNvPr>
          <p:cNvCxnSpPr>
            <a:stCxn id="4" idx="2"/>
            <a:endCxn id="4"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A9D6B8EA-3D83-E26C-A0D0-336E88C0230F}"/>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580D0EA8-7330-541C-8EE1-371FFCC792F8}"/>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8" name="Connecteur droit 7">
            <a:extLst>
              <a:ext uri="{FF2B5EF4-FFF2-40B4-BE49-F238E27FC236}">
                <a16:creationId xmlns:a16="http://schemas.microsoft.com/office/drawing/2014/main" id="{D855F11D-FF89-F937-5E40-E65C35C442A8}"/>
              </a:ext>
            </a:extLst>
          </p:cNvPr>
          <p:cNvCxnSpPr/>
          <p:nvPr/>
        </p:nvCxnSpPr>
        <p:spPr>
          <a:xfrm rot="16200000" flipH="1">
            <a:off x="2821782" y="2821781"/>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96DBBC9B-74B3-8A28-B7A1-BF38A1761CEB}"/>
              </a:ext>
            </a:extLst>
          </p:cNvPr>
          <p:cNvCxnSpPr>
            <a:stCxn id="7" idx="2"/>
            <a:endCxn id="7"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2A963552-98FD-D66B-B8C6-C9D2BC094948}"/>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BBB91991-D072-618E-E510-16CA68548F20}"/>
              </a:ext>
            </a:extLst>
          </p:cNvPr>
          <p:cNvCxnSpPr/>
          <p:nvPr/>
        </p:nvCxnSpPr>
        <p:spPr>
          <a:xfrm rot="5400000">
            <a:off x="2536032" y="4179094"/>
            <a:ext cx="2214562" cy="142875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D4CBC6A4-B01B-6E54-E537-E2A2B7D0BA36}"/>
              </a:ext>
            </a:extLst>
          </p:cNvPr>
          <p:cNvSpPr txBox="1"/>
          <p:nvPr/>
        </p:nvSpPr>
        <p:spPr>
          <a:xfrm>
            <a:off x="928688" y="6072188"/>
            <a:ext cx="2143125" cy="461962"/>
          </a:xfrm>
          <a:prstGeom prst="rect">
            <a:avLst/>
          </a:prstGeom>
          <a:noFill/>
          <a:ln w="38100">
            <a:solidFill>
              <a:srgbClr val="FF0000"/>
            </a:solidFill>
          </a:ln>
        </p:spPr>
        <p:txBody>
          <a:bodyPr>
            <a:spAutoFit/>
          </a:bodyPr>
          <a:lstStyle/>
          <a:p>
            <a:pPr eaLnBrk="1" hangingPunct="1">
              <a:defRPr/>
            </a:pPr>
            <a:r>
              <a:rPr lang="fr-FR" sz="2400" b="1" dirty="0">
                <a:solidFill>
                  <a:srgbClr val="FFFF00"/>
                </a:solidFill>
                <a:effectLst>
                  <a:outerShdw blurRad="38100" dist="38100" dir="2700000" algn="tl">
                    <a:srgbClr val="000000">
                      <a:alpha val="43137"/>
                    </a:srgbClr>
                  </a:outerShdw>
                </a:effectLst>
                <a:latin typeface="Arial" charset="0"/>
                <a:cs typeface="Arial" charset="0"/>
              </a:rPr>
              <a:t>20-21 Janvier</a:t>
            </a:r>
          </a:p>
        </p:txBody>
      </p:sp>
      <p:sp>
        <p:nvSpPr>
          <p:cNvPr id="26" name="Ellipse 25">
            <a:extLst>
              <a:ext uri="{FF2B5EF4-FFF2-40B4-BE49-F238E27FC236}">
                <a16:creationId xmlns:a16="http://schemas.microsoft.com/office/drawing/2014/main" id="{89BF915D-4446-3B6B-0512-1BC3C9B81239}"/>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27" name="Connecteur droit 26">
            <a:extLst>
              <a:ext uri="{FF2B5EF4-FFF2-40B4-BE49-F238E27FC236}">
                <a16:creationId xmlns:a16="http://schemas.microsoft.com/office/drawing/2014/main" id="{ADD1C972-31EF-3F7E-D9A0-6BC7FD5FC398}"/>
              </a:ext>
            </a:extLst>
          </p:cNvPr>
          <p:cNvCxnSpPr/>
          <p:nvPr/>
        </p:nvCxnSpPr>
        <p:spPr>
          <a:xfrm rot="16200000" flipH="1">
            <a:off x="2714625" y="2857500"/>
            <a:ext cx="3286125"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6DD3E59D-78AF-2C4F-587B-A5527686B640}"/>
              </a:ext>
            </a:extLst>
          </p:cNvPr>
          <p:cNvCxnSpPr>
            <a:stCxn id="26" idx="2"/>
            <a:endCxn id="26"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2C92038C-F774-105C-BFF0-550DFE330ECF}"/>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7296" name="ZoneTexte 29">
            <a:extLst>
              <a:ext uri="{FF2B5EF4-FFF2-40B4-BE49-F238E27FC236}">
                <a16:creationId xmlns:a16="http://schemas.microsoft.com/office/drawing/2014/main" id="{6A295BE5-F5B8-DD52-828D-654EB9D8C0B0}"/>
              </a:ext>
            </a:extLst>
          </p:cNvPr>
          <p:cNvSpPr txBox="1">
            <a:spLocks noChangeArrowheads="1"/>
          </p:cNvSpPr>
          <p:nvPr/>
        </p:nvSpPr>
        <p:spPr bwMode="auto">
          <a:xfrm rot="-7030002">
            <a:off x="1848643" y="4028282"/>
            <a:ext cx="2214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Jué Yin - Bois</a:t>
            </a:r>
          </a:p>
        </p:txBody>
      </p:sp>
      <p:sp>
        <p:nvSpPr>
          <p:cNvPr id="97297" name="ZoneTexte 30">
            <a:extLst>
              <a:ext uri="{FF2B5EF4-FFF2-40B4-BE49-F238E27FC236}">
                <a16:creationId xmlns:a16="http://schemas.microsoft.com/office/drawing/2014/main" id="{4D3DBCC6-F0DE-DBDA-B062-03EF8DB98B5F}"/>
              </a:ext>
            </a:extLst>
          </p:cNvPr>
          <p:cNvSpPr txBox="1">
            <a:spLocks noChangeArrowheads="1"/>
          </p:cNvSpPr>
          <p:nvPr/>
        </p:nvSpPr>
        <p:spPr bwMode="auto">
          <a:xfrm rot="-3847207">
            <a:off x="2286000" y="2667001"/>
            <a:ext cx="1887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Yin – Feu</a:t>
            </a:r>
          </a:p>
          <a:p>
            <a:pPr algn="ctr" eaLnBrk="1" hangingPunct="1">
              <a:spcBef>
                <a:spcPct val="0"/>
              </a:spcBef>
              <a:buClrTx/>
              <a:buSzTx/>
              <a:buFontTx/>
              <a:buNone/>
            </a:pPr>
            <a:r>
              <a:rPr lang="fr-FR" altLang="fr-FR" sz="1800">
                <a:solidFill>
                  <a:schemeClr val="bg1"/>
                </a:solidFill>
              </a:rPr>
              <a:t>Empereur</a:t>
            </a:r>
          </a:p>
        </p:txBody>
      </p:sp>
      <p:sp>
        <p:nvSpPr>
          <p:cNvPr id="97298" name="ZoneTexte 31">
            <a:extLst>
              <a:ext uri="{FF2B5EF4-FFF2-40B4-BE49-F238E27FC236}">
                <a16:creationId xmlns:a16="http://schemas.microsoft.com/office/drawing/2014/main" id="{3CA13109-EBDB-33C3-B60B-74B2E2C2ABBF}"/>
              </a:ext>
            </a:extLst>
          </p:cNvPr>
          <p:cNvSpPr txBox="1">
            <a:spLocks noChangeArrowheads="1"/>
          </p:cNvSpPr>
          <p:nvPr/>
        </p:nvSpPr>
        <p:spPr bwMode="auto">
          <a:xfrm>
            <a:off x="3429000" y="2000250"/>
            <a:ext cx="228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Yang – Feu</a:t>
            </a:r>
          </a:p>
          <a:p>
            <a:pPr algn="ctr" eaLnBrk="1" hangingPunct="1">
              <a:spcBef>
                <a:spcPct val="0"/>
              </a:spcBef>
              <a:buClrTx/>
              <a:buSzTx/>
              <a:buFontTx/>
              <a:buNone/>
            </a:pPr>
            <a:r>
              <a:rPr lang="fr-FR" altLang="fr-FR" sz="1800">
                <a:solidFill>
                  <a:schemeClr val="bg1"/>
                </a:solidFill>
              </a:rPr>
              <a:t>Ministre</a:t>
            </a:r>
          </a:p>
        </p:txBody>
      </p:sp>
      <p:sp>
        <p:nvSpPr>
          <p:cNvPr id="97299" name="ZoneTexte 32">
            <a:extLst>
              <a:ext uri="{FF2B5EF4-FFF2-40B4-BE49-F238E27FC236}">
                <a16:creationId xmlns:a16="http://schemas.microsoft.com/office/drawing/2014/main" id="{9C25B227-8B4E-CDA1-859F-28457355D384}"/>
              </a:ext>
            </a:extLst>
          </p:cNvPr>
          <p:cNvSpPr txBox="1">
            <a:spLocks noChangeArrowheads="1"/>
          </p:cNvSpPr>
          <p:nvPr/>
        </p:nvSpPr>
        <p:spPr bwMode="auto">
          <a:xfrm rot="3510142">
            <a:off x="4837112" y="2827338"/>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Yin-Terre</a:t>
            </a:r>
          </a:p>
        </p:txBody>
      </p:sp>
      <p:sp>
        <p:nvSpPr>
          <p:cNvPr id="97300" name="ZoneTexte 33">
            <a:extLst>
              <a:ext uri="{FF2B5EF4-FFF2-40B4-BE49-F238E27FC236}">
                <a16:creationId xmlns:a16="http://schemas.microsoft.com/office/drawing/2014/main" id="{AC96F430-C6B5-628D-D7EE-BD76B1EBDB4E}"/>
              </a:ext>
            </a:extLst>
          </p:cNvPr>
          <p:cNvSpPr txBox="1">
            <a:spLocks noChangeArrowheads="1"/>
          </p:cNvSpPr>
          <p:nvPr/>
        </p:nvSpPr>
        <p:spPr bwMode="auto">
          <a:xfrm rot="7038348">
            <a:off x="4642643" y="4329907"/>
            <a:ext cx="1928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Yang Ming-Métal</a:t>
            </a:r>
          </a:p>
        </p:txBody>
      </p:sp>
      <p:sp>
        <p:nvSpPr>
          <p:cNvPr id="97301" name="ZoneTexte 34">
            <a:extLst>
              <a:ext uri="{FF2B5EF4-FFF2-40B4-BE49-F238E27FC236}">
                <a16:creationId xmlns:a16="http://schemas.microsoft.com/office/drawing/2014/main" id="{818075DB-0D99-FD47-F100-77C50ED59113}"/>
              </a:ext>
            </a:extLst>
          </p:cNvPr>
          <p:cNvSpPr txBox="1">
            <a:spLocks noChangeArrowheads="1"/>
          </p:cNvSpPr>
          <p:nvPr/>
        </p:nvSpPr>
        <p:spPr bwMode="auto">
          <a:xfrm rot="10800000">
            <a:off x="3500438" y="5072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Yang-Eau</a:t>
            </a:r>
          </a:p>
        </p:txBody>
      </p:sp>
      <p:cxnSp>
        <p:nvCxnSpPr>
          <p:cNvPr id="24" name="Connecteur droit avec flèche 23">
            <a:extLst>
              <a:ext uri="{FF2B5EF4-FFF2-40B4-BE49-F238E27FC236}">
                <a16:creationId xmlns:a16="http://schemas.microsoft.com/office/drawing/2014/main" id="{F261316B-EA55-C585-9322-0EECCEC67308}"/>
              </a:ext>
            </a:extLst>
          </p:cNvPr>
          <p:cNvCxnSpPr/>
          <p:nvPr/>
        </p:nvCxnSpPr>
        <p:spPr>
          <a:xfrm rot="5400000">
            <a:off x="2536032" y="4179094"/>
            <a:ext cx="2214562" cy="14287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351B2EC8-1CF8-75A5-669B-F2067189E6B5}"/>
              </a:ext>
            </a:extLst>
          </p:cNvPr>
          <p:cNvSpPr txBox="1"/>
          <p:nvPr/>
        </p:nvSpPr>
        <p:spPr>
          <a:xfrm>
            <a:off x="3286125" y="3071813"/>
            <a:ext cx="2357438" cy="646112"/>
          </a:xfrm>
          <a:prstGeom prst="rect">
            <a:avLst/>
          </a:prstGeom>
          <a:noFill/>
        </p:spPr>
        <p:txBody>
          <a:bodyPr>
            <a:spAutoFit/>
          </a:bodyPr>
          <a:lstStyle/>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Hôtesses</a:t>
            </a:r>
          </a:p>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Immuables</a:t>
            </a:r>
          </a:p>
        </p:txBody>
      </p:sp>
      <p:sp>
        <p:nvSpPr>
          <p:cNvPr id="43" name="ZoneTexte 42">
            <a:extLst>
              <a:ext uri="{FF2B5EF4-FFF2-40B4-BE49-F238E27FC236}">
                <a16:creationId xmlns:a16="http://schemas.microsoft.com/office/drawing/2014/main" id="{9A59E9DA-9946-CA3F-EEC3-4B51BD74F788}"/>
              </a:ext>
            </a:extLst>
          </p:cNvPr>
          <p:cNvSpPr txBox="1"/>
          <p:nvPr/>
        </p:nvSpPr>
        <p:spPr>
          <a:xfrm>
            <a:off x="2928938" y="571500"/>
            <a:ext cx="3214687" cy="369888"/>
          </a:xfrm>
          <a:prstGeom prst="rect">
            <a:avLst/>
          </a:prstGeom>
          <a:noFill/>
        </p:spPr>
        <p:txBody>
          <a:bodyPr>
            <a:spAutoFit/>
          </a:bodyPr>
          <a:lstStyle/>
          <a:p>
            <a:pP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Invitées Variables</a:t>
            </a:r>
          </a:p>
        </p:txBody>
      </p:sp>
      <p:sp>
        <p:nvSpPr>
          <p:cNvPr id="97305" name="ZoneTexte 43">
            <a:extLst>
              <a:ext uri="{FF2B5EF4-FFF2-40B4-BE49-F238E27FC236}">
                <a16:creationId xmlns:a16="http://schemas.microsoft.com/office/drawing/2014/main" id="{6E79A2D3-962F-B774-AE39-808CBF8464CA}"/>
              </a:ext>
            </a:extLst>
          </p:cNvPr>
          <p:cNvSpPr txBox="1">
            <a:spLocks noChangeArrowheads="1"/>
          </p:cNvSpPr>
          <p:nvPr/>
        </p:nvSpPr>
        <p:spPr bwMode="auto">
          <a:xfrm rot="7316008">
            <a:off x="5044282" y="4655344"/>
            <a:ext cx="2000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Yang – Feu</a:t>
            </a:r>
          </a:p>
        </p:txBody>
      </p:sp>
      <p:sp>
        <p:nvSpPr>
          <p:cNvPr id="97306" name="ZoneTexte 44">
            <a:extLst>
              <a:ext uri="{FF2B5EF4-FFF2-40B4-BE49-F238E27FC236}">
                <a16:creationId xmlns:a16="http://schemas.microsoft.com/office/drawing/2014/main" id="{CBADF406-107A-44DA-D5A4-4B8566B5AFF1}"/>
              </a:ext>
            </a:extLst>
          </p:cNvPr>
          <p:cNvSpPr txBox="1">
            <a:spLocks noChangeArrowheads="1"/>
          </p:cNvSpPr>
          <p:nvPr/>
        </p:nvSpPr>
        <p:spPr bwMode="auto">
          <a:xfrm rot="3618175">
            <a:off x="5289551" y="2565400"/>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Yin-Terre</a:t>
            </a:r>
          </a:p>
        </p:txBody>
      </p:sp>
      <p:sp>
        <p:nvSpPr>
          <p:cNvPr id="97307" name="ZoneTexte 45">
            <a:extLst>
              <a:ext uri="{FF2B5EF4-FFF2-40B4-BE49-F238E27FC236}">
                <a16:creationId xmlns:a16="http://schemas.microsoft.com/office/drawing/2014/main" id="{DE522C30-0783-155A-E855-8B0E1A6F2B4A}"/>
              </a:ext>
            </a:extLst>
          </p:cNvPr>
          <p:cNvSpPr txBox="1">
            <a:spLocks noChangeArrowheads="1"/>
          </p:cNvSpPr>
          <p:nvPr/>
        </p:nvSpPr>
        <p:spPr bwMode="auto">
          <a:xfrm>
            <a:off x="3565525" y="1403350"/>
            <a:ext cx="1857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Yin – Feu</a:t>
            </a:r>
          </a:p>
        </p:txBody>
      </p:sp>
      <p:sp>
        <p:nvSpPr>
          <p:cNvPr id="97308" name="ZoneTexte 46">
            <a:extLst>
              <a:ext uri="{FF2B5EF4-FFF2-40B4-BE49-F238E27FC236}">
                <a16:creationId xmlns:a16="http://schemas.microsoft.com/office/drawing/2014/main" id="{F81C8132-7461-BCBB-6532-84C032A4E576}"/>
              </a:ext>
            </a:extLst>
          </p:cNvPr>
          <p:cNvSpPr txBox="1">
            <a:spLocks noChangeArrowheads="1"/>
          </p:cNvSpPr>
          <p:nvPr/>
        </p:nvSpPr>
        <p:spPr bwMode="auto">
          <a:xfrm>
            <a:off x="3473450" y="5605463"/>
            <a:ext cx="2000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Yang Ming-Métal</a:t>
            </a:r>
          </a:p>
        </p:txBody>
      </p:sp>
      <p:sp>
        <p:nvSpPr>
          <p:cNvPr id="97309" name="ZoneTexte 47">
            <a:extLst>
              <a:ext uri="{FF2B5EF4-FFF2-40B4-BE49-F238E27FC236}">
                <a16:creationId xmlns:a16="http://schemas.microsoft.com/office/drawing/2014/main" id="{A6A79772-D2F7-56BC-994E-EF4B6F670F25}"/>
              </a:ext>
            </a:extLst>
          </p:cNvPr>
          <p:cNvSpPr txBox="1">
            <a:spLocks noChangeArrowheads="1"/>
          </p:cNvSpPr>
          <p:nvPr/>
        </p:nvSpPr>
        <p:spPr bwMode="auto">
          <a:xfrm rot="-7139543">
            <a:off x="1749425" y="442436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Yang-Eau</a:t>
            </a:r>
          </a:p>
        </p:txBody>
      </p:sp>
      <p:sp>
        <p:nvSpPr>
          <p:cNvPr id="97310" name="ZoneTexte 48">
            <a:extLst>
              <a:ext uri="{FF2B5EF4-FFF2-40B4-BE49-F238E27FC236}">
                <a16:creationId xmlns:a16="http://schemas.microsoft.com/office/drawing/2014/main" id="{99867DAA-5940-04DA-4206-A79998F49745}"/>
              </a:ext>
            </a:extLst>
          </p:cNvPr>
          <p:cNvSpPr txBox="1">
            <a:spLocks noChangeArrowheads="1"/>
          </p:cNvSpPr>
          <p:nvPr/>
        </p:nvSpPr>
        <p:spPr bwMode="auto">
          <a:xfrm rot="-3813430">
            <a:off x="1709738" y="2635250"/>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Jué Yin - Bois</a:t>
            </a:r>
          </a:p>
        </p:txBody>
      </p:sp>
      <p:sp>
        <p:nvSpPr>
          <p:cNvPr id="97311" name="ZoneTexte 31">
            <a:extLst>
              <a:ext uri="{FF2B5EF4-FFF2-40B4-BE49-F238E27FC236}">
                <a16:creationId xmlns:a16="http://schemas.microsoft.com/office/drawing/2014/main" id="{D2FAC7BE-AE24-E951-5F12-89F73C3ADC57}"/>
              </a:ext>
            </a:extLst>
          </p:cNvPr>
          <p:cNvSpPr txBox="1">
            <a:spLocks noChangeArrowheads="1"/>
          </p:cNvSpPr>
          <p:nvPr/>
        </p:nvSpPr>
        <p:spPr bwMode="auto">
          <a:xfrm>
            <a:off x="714375" y="3571875"/>
            <a:ext cx="1071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Mars</a:t>
            </a:r>
          </a:p>
        </p:txBody>
      </p:sp>
      <p:sp>
        <p:nvSpPr>
          <p:cNvPr id="97312" name="ZoneTexte 32">
            <a:extLst>
              <a:ext uri="{FF2B5EF4-FFF2-40B4-BE49-F238E27FC236}">
                <a16:creationId xmlns:a16="http://schemas.microsoft.com/office/drawing/2014/main" id="{D81DDC9C-F149-64F8-E980-5396CE85B71F}"/>
              </a:ext>
            </a:extLst>
          </p:cNvPr>
          <p:cNvSpPr txBox="1">
            <a:spLocks noChangeArrowheads="1"/>
          </p:cNvSpPr>
          <p:nvPr/>
        </p:nvSpPr>
        <p:spPr bwMode="auto">
          <a:xfrm>
            <a:off x="1785938" y="1285875"/>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Mai</a:t>
            </a:r>
          </a:p>
        </p:txBody>
      </p:sp>
      <p:sp>
        <p:nvSpPr>
          <p:cNvPr id="97313" name="ZoneTexte 33">
            <a:extLst>
              <a:ext uri="{FF2B5EF4-FFF2-40B4-BE49-F238E27FC236}">
                <a16:creationId xmlns:a16="http://schemas.microsoft.com/office/drawing/2014/main" id="{B1752275-6802-63B4-DBF2-F6E670CD60A7}"/>
              </a:ext>
            </a:extLst>
          </p:cNvPr>
          <p:cNvSpPr txBox="1">
            <a:spLocks noChangeArrowheads="1"/>
          </p:cNvSpPr>
          <p:nvPr/>
        </p:nvSpPr>
        <p:spPr bwMode="auto">
          <a:xfrm>
            <a:off x="5786438" y="1285875"/>
            <a:ext cx="157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Juillet</a:t>
            </a:r>
          </a:p>
        </p:txBody>
      </p:sp>
      <p:sp>
        <p:nvSpPr>
          <p:cNvPr id="97314" name="ZoneTexte 34">
            <a:extLst>
              <a:ext uri="{FF2B5EF4-FFF2-40B4-BE49-F238E27FC236}">
                <a16:creationId xmlns:a16="http://schemas.microsoft.com/office/drawing/2014/main" id="{D8AC70BF-08BF-AD20-665A-BD0C869EC84C}"/>
              </a:ext>
            </a:extLst>
          </p:cNvPr>
          <p:cNvSpPr txBox="1">
            <a:spLocks noChangeArrowheads="1"/>
          </p:cNvSpPr>
          <p:nvPr/>
        </p:nvSpPr>
        <p:spPr bwMode="auto">
          <a:xfrm>
            <a:off x="6929438" y="357187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Septembre</a:t>
            </a:r>
          </a:p>
        </p:txBody>
      </p:sp>
      <p:sp>
        <p:nvSpPr>
          <p:cNvPr id="97315" name="ZoneTexte 35">
            <a:extLst>
              <a:ext uri="{FF2B5EF4-FFF2-40B4-BE49-F238E27FC236}">
                <a16:creationId xmlns:a16="http://schemas.microsoft.com/office/drawing/2014/main" id="{5778D05E-B075-2768-234B-1B1EA3A3EFA7}"/>
              </a:ext>
            </a:extLst>
          </p:cNvPr>
          <p:cNvSpPr txBox="1">
            <a:spLocks noChangeArrowheads="1"/>
          </p:cNvSpPr>
          <p:nvPr/>
        </p:nvSpPr>
        <p:spPr bwMode="auto">
          <a:xfrm>
            <a:off x="5500688" y="6072188"/>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Novembre</a:t>
            </a:r>
          </a:p>
        </p:txBody>
      </p:sp>
      <p:sp>
        <p:nvSpPr>
          <p:cNvPr id="97316" name="ZoneTexte 37">
            <a:extLst>
              <a:ext uri="{FF2B5EF4-FFF2-40B4-BE49-F238E27FC236}">
                <a16:creationId xmlns:a16="http://schemas.microsoft.com/office/drawing/2014/main" id="{86A437FF-D2E4-9253-4E54-64288DC0CD26}"/>
              </a:ext>
            </a:extLst>
          </p:cNvPr>
          <p:cNvSpPr txBox="1">
            <a:spLocks noChangeArrowheads="1"/>
          </p:cNvSpPr>
          <p:nvPr/>
        </p:nvSpPr>
        <p:spPr bwMode="auto">
          <a:xfrm>
            <a:off x="3152775" y="860425"/>
            <a:ext cx="2643188" cy="36988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u="sng">
                <a:solidFill>
                  <a:srgbClr val="FF0000"/>
                </a:solidFill>
              </a:rPr>
              <a:t>Concordance Céleste</a:t>
            </a:r>
          </a:p>
        </p:txBody>
      </p:sp>
      <p:sp>
        <p:nvSpPr>
          <p:cNvPr id="97317" name="ZoneTexte 40">
            <a:extLst>
              <a:ext uri="{FF2B5EF4-FFF2-40B4-BE49-F238E27FC236}">
                <a16:creationId xmlns:a16="http://schemas.microsoft.com/office/drawing/2014/main" id="{FBE29DB0-2963-D3DE-34A6-04BCBD60448D}"/>
              </a:ext>
            </a:extLst>
          </p:cNvPr>
          <p:cNvSpPr txBox="1">
            <a:spLocks noChangeArrowheads="1"/>
          </p:cNvSpPr>
          <p:nvPr/>
        </p:nvSpPr>
        <p:spPr bwMode="auto">
          <a:xfrm>
            <a:off x="6472238" y="4814888"/>
            <a:ext cx="2771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t>Le Feu fond le Métal</a:t>
            </a:r>
          </a:p>
        </p:txBody>
      </p:sp>
      <p:sp>
        <p:nvSpPr>
          <p:cNvPr id="97318" name="ZoneTexte 1">
            <a:extLst>
              <a:ext uri="{FF2B5EF4-FFF2-40B4-BE49-F238E27FC236}">
                <a16:creationId xmlns:a16="http://schemas.microsoft.com/office/drawing/2014/main" id="{A1B43E3E-99A0-AFE0-A3E3-A21360CF5FEA}"/>
              </a:ext>
            </a:extLst>
          </p:cNvPr>
          <p:cNvSpPr txBox="1">
            <a:spLocks noChangeArrowheads="1"/>
          </p:cNvSpPr>
          <p:nvPr/>
        </p:nvSpPr>
        <p:spPr bwMode="auto">
          <a:xfrm>
            <a:off x="930275" y="5692775"/>
            <a:ext cx="1428750" cy="3794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Début au</a:t>
            </a:r>
          </a:p>
        </p:txBody>
      </p:sp>
      <p:sp>
        <p:nvSpPr>
          <p:cNvPr id="97319" name="ZoneTexte 1">
            <a:extLst>
              <a:ext uri="{FF2B5EF4-FFF2-40B4-BE49-F238E27FC236}">
                <a16:creationId xmlns:a16="http://schemas.microsoft.com/office/drawing/2014/main" id="{72F0AD61-E1B5-3927-8FA5-C762D85E33D6}"/>
              </a:ext>
            </a:extLst>
          </p:cNvPr>
          <p:cNvSpPr txBox="1">
            <a:spLocks noChangeArrowheads="1"/>
          </p:cNvSpPr>
          <p:nvPr/>
        </p:nvSpPr>
        <p:spPr bwMode="auto">
          <a:xfrm>
            <a:off x="3190875" y="6165850"/>
            <a:ext cx="3000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b="1">
                <a:solidFill>
                  <a:srgbClr val="FF0000"/>
                </a:solidFill>
              </a:rPr>
              <a:t>Le Métal nourrit L’Eau</a:t>
            </a:r>
          </a:p>
        </p:txBody>
      </p:sp>
      <p:sp>
        <p:nvSpPr>
          <p:cNvPr id="97320" name="ZoneTexte 1">
            <a:extLst>
              <a:ext uri="{FF2B5EF4-FFF2-40B4-BE49-F238E27FC236}">
                <a16:creationId xmlns:a16="http://schemas.microsoft.com/office/drawing/2014/main" id="{2F53B461-8A62-270B-D07E-63A4E6E9177C}"/>
              </a:ext>
            </a:extLst>
          </p:cNvPr>
          <p:cNvSpPr txBox="1">
            <a:spLocks noChangeArrowheads="1"/>
          </p:cNvSpPr>
          <p:nvPr/>
        </p:nvSpPr>
        <p:spPr bwMode="auto">
          <a:xfrm>
            <a:off x="-73025" y="4687888"/>
            <a:ext cx="2970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b="1">
                <a:solidFill>
                  <a:srgbClr val="FF0000"/>
                </a:solidFill>
              </a:rPr>
              <a:t>L’Eau nourrit le BOIS</a:t>
            </a:r>
          </a:p>
        </p:txBody>
      </p:sp>
      <p:sp>
        <p:nvSpPr>
          <p:cNvPr id="97321" name="ZoneTexte 2">
            <a:extLst>
              <a:ext uri="{FF2B5EF4-FFF2-40B4-BE49-F238E27FC236}">
                <a16:creationId xmlns:a16="http://schemas.microsoft.com/office/drawing/2014/main" id="{50D8AEB4-7091-8E16-0753-3D180BF80B27}"/>
              </a:ext>
            </a:extLst>
          </p:cNvPr>
          <p:cNvSpPr txBox="1">
            <a:spLocks noChangeArrowheads="1"/>
          </p:cNvSpPr>
          <p:nvPr/>
        </p:nvSpPr>
        <p:spPr bwMode="auto">
          <a:xfrm>
            <a:off x="0" y="2092325"/>
            <a:ext cx="2587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b="1">
                <a:solidFill>
                  <a:srgbClr val="FF0000"/>
                </a:solidFill>
              </a:rPr>
              <a:t>Le Bois nourrit le Feu</a:t>
            </a:r>
            <a:endParaRPr lang="fr-FR" altLang="fr-FR">
              <a:solidFill>
                <a:srgbClr val="FF0000"/>
              </a:solidFill>
            </a:endParaRPr>
          </a:p>
        </p:txBody>
      </p:sp>
      <p:sp>
        <p:nvSpPr>
          <p:cNvPr id="97322" name="ZoneTexte 1">
            <a:extLst>
              <a:ext uri="{FF2B5EF4-FFF2-40B4-BE49-F238E27FC236}">
                <a16:creationId xmlns:a16="http://schemas.microsoft.com/office/drawing/2014/main" id="{103C2AB3-4934-FE94-615A-C54EFE2FB523}"/>
              </a:ext>
            </a:extLst>
          </p:cNvPr>
          <p:cNvSpPr txBox="1">
            <a:spLocks noChangeArrowheads="1"/>
          </p:cNvSpPr>
          <p:nvPr/>
        </p:nvSpPr>
        <p:spPr bwMode="auto">
          <a:xfrm>
            <a:off x="6457950" y="2122488"/>
            <a:ext cx="2654300" cy="3683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b="1" u="sng">
                <a:solidFill>
                  <a:srgbClr val="FF0000"/>
                </a:solidFill>
              </a:rPr>
              <a:t>Concordance Céleste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5E4727F2-AE11-B54A-8698-C25DE136D4F9}"/>
              </a:ext>
            </a:extLst>
          </p:cNvPr>
          <p:cNvSpPr>
            <a:spLocks noGrp="1"/>
          </p:cNvSpPr>
          <p:nvPr>
            <p:ph type="title"/>
          </p:nvPr>
        </p:nvSpPr>
        <p:spPr>
          <a:xfrm>
            <a:off x="250825" y="0"/>
            <a:ext cx="9144000" cy="725488"/>
          </a:xfrm>
        </p:spPr>
        <p:txBody>
          <a:bodyPr/>
          <a:lstStyle/>
          <a:p>
            <a:pPr eaLnBrk="1" hangingPunct="1">
              <a:defRPr/>
            </a:pPr>
            <a:r>
              <a:rPr lang="fr-FR" sz="3200" u="sng" dirty="0"/>
              <a:t>Énergies Hôtesses et Énergies Invitées </a:t>
            </a:r>
            <a:r>
              <a:rPr lang="fr-FR" sz="3200" b="1" u="sng" dirty="0">
                <a:solidFill>
                  <a:srgbClr val="FF0000"/>
                </a:solidFill>
                <a:effectLst>
                  <a:outerShdw blurRad="38100" dist="38100" dir="2700000" algn="tl">
                    <a:srgbClr val="000000">
                      <a:alpha val="43137"/>
                    </a:srgbClr>
                  </a:outerShdw>
                </a:effectLst>
              </a:rPr>
              <a:t>2021</a:t>
            </a:r>
          </a:p>
        </p:txBody>
      </p:sp>
      <p:sp>
        <p:nvSpPr>
          <p:cNvPr id="4" name="Ellipse 3">
            <a:extLst>
              <a:ext uri="{FF2B5EF4-FFF2-40B4-BE49-F238E27FC236}">
                <a16:creationId xmlns:a16="http://schemas.microsoft.com/office/drawing/2014/main" id="{3A90B310-E791-0CF1-BD21-EAFD680DC69C}"/>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C8134B5B-65E2-75ED-FF5A-5788ADE036FC}"/>
              </a:ext>
            </a:extLst>
          </p:cNvPr>
          <p:cNvCxnSpPr/>
          <p:nvPr/>
        </p:nvCxnSpPr>
        <p:spPr>
          <a:xfrm rot="16200000" flipH="1">
            <a:off x="2250282" y="2536031"/>
            <a:ext cx="4214812" cy="24288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EA58B5AA-04BC-90BC-18B7-9FE3464C7DC1}"/>
              </a:ext>
            </a:extLst>
          </p:cNvPr>
          <p:cNvCxnSpPr>
            <a:stCxn id="4" idx="2"/>
            <a:endCxn id="4"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0205ECB1-7937-9CB7-5A32-87EF9FEE41CA}"/>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B3EADD23-D802-17A8-39A1-2D8188F3DEC3}"/>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8" name="Connecteur droit 7">
            <a:extLst>
              <a:ext uri="{FF2B5EF4-FFF2-40B4-BE49-F238E27FC236}">
                <a16:creationId xmlns:a16="http://schemas.microsoft.com/office/drawing/2014/main" id="{B4CD296F-2DAF-01DA-39ED-171039204D02}"/>
              </a:ext>
            </a:extLst>
          </p:cNvPr>
          <p:cNvCxnSpPr/>
          <p:nvPr/>
        </p:nvCxnSpPr>
        <p:spPr>
          <a:xfrm rot="16200000" flipH="1">
            <a:off x="2821782" y="2821781"/>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8E859589-C29D-FB63-42D9-296F520CC029}"/>
              </a:ext>
            </a:extLst>
          </p:cNvPr>
          <p:cNvCxnSpPr>
            <a:stCxn id="7" idx="2"/>
            <a:endCxn id="7"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24FD6EEC-B1F7-CECB-B8E1-F7BADB6C099E}"/>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0DB5C185-6ADD-F13C-C0F0-C0B5A2F853C2}"/>
              </a:ext>
            </a:extLst>
          </p:cNvPr>
          <p:cNvCxnSpPr/>
          <p:nvPr/>
        </p:nvCxnSpPr>
        <p:spPr>
          <a:xfrm rot="5400000">
            <a:off x="2536032" y="4179094"/>
            <a:ext cx="2214562" cy="142875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AC8353E3-25B6-4E4F-7576-89B6BF828997}"/>
              </a:ext>
            </a:extLst>
          </p:cNvPr>
          <p:cNvSpPr txBox="1"/>
          <p:nvPr/>
        </p:nvSpPr>
        <p:spPr>
          <a:xfrm>
            <a:off x="928688" y="6072188"/>
            <a:ext cx="2143125" cy="461962"/>
          </a:xfrm>
          <a:prstGeom prst="rect">
            <a:avLst/>
          </a:prstGeom>
          <a:noFill/>
          <a:ln w="38100">
            <a:solidFill>
              <a:srgbClr val="FF0000"/>
            </a:solidFill>
          </a:ln>
        </p:spPr>
        <p:txBody>
          <a:bodyPr>
            <a:spAutoFit/>
          </a:bodyPr>
          <a:lstStyle/>
          <a:p>
            <a:pPr eaLnBrk="1" hangingPunct="1">
              <a:defRPr/>
            </a:pPr>
            <a:r>
              <a:rPr lang="fr-FR" sz="2400" b="1" dirty="0">
                <a:solidFill>
                  <a:srgbClr val="FFFF00"/>
                </a:solidFill>
                <a:effectLst>
                  <a:outerShdw blurRad="38100" dist="38100" dir="2700000" algn="tl">
                    <a:srgbClr val="000000">
                      <a:alpha val="43137"/>
                    </a:srgbClr>
                  </a:outerShdw>
                </a:effectLst>
                <a:latin typeface="Arial" charset="0"/>
                <a:cs typeface="Arial" charset="0"/>
              </a:rPr>
              <a:t>20-21 Janvier</a:t>
            </a:r>
          </a:p>
        </p:txBody>
      </p:sp>
      <p:sp>
        <p:nvSpPr>
          <p:cNvPr id="26" name="Ellipse 25">
            <a:extLst>
              <a:ext uri="{FF2B5EF4-FFF2-40B4-BE49-F238E27FC236}">
                <a16:creationId xmlns:a16="http://schemas.microsoft.com/office/drawing/2014/main" id="{E9385231-3361-965E-6392-5EACE75656D8}"/>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27" name="Connecteur droit 26">
            <a:extLst>
              <a:ext uri="{FF2B5EF4-FFF2-40B4-BE49-F238E27FC236}">
                <a16:creationId xmlns:a16="http://schemas.microsoft.com/office/drawing/2014/main" id="{47A73DE7-C8AD-B628-D385-D5DEC1E9D11C}"/>
              </a:ext>
            </a:extLst>
          </p:cNvPr>
          <p:cNvCxnSpPr/>
          <p:nvPr/>
        </p:nvCxnSpPr>
        <p:spPr>
          <a:xfrm rot="16200000" flipH="1">
            <a:off x="2714625" y="2857500"/>
            <a:ext cx="3286125"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C70D335B-4C13-94BC-1AD3-EF0AB61CB9D1}"/>
              </a:ext>
            </a:extLst>
          </p:cNvPr>
          <p:cNvCxnSpPr>
            <a:stCxn id="26" idx="2"/>
            <a:endCxn id="26"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A8C19095-0474-222D-D144-EA2D92329F4D}"/>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8320" name="ZoneTexte 29">
            <a:extLst>
              <a:ext uri="{FF2B5EF4-FFF2-40B4-BE49-F238E27FC236}">
                <a16:creationId xmlns:a16="http://schemas.microsoft.com/office/drawing/2014/main" id="{6C801E61-A8D0-0756-454A-5CC4583A0BE7}"/>
              </a:ext>
            </a:extLst>
          </p:cNvPr>
          <p:cNvSpPr txBox="1">
            <a:spLocks noChangeArrowheads="1"/>
          </p:cNvSpPr>
          <p:nvPr/>
        </p:nvSpPr>
        <p:spPr bwMode="auto">
          <a:xfrm rot="-7030002">
            <a:off x="1848643" y="4028282"/>
            <a:ext cx="2214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Jué Yin - Bois</a:t>
            </a:r>
          </a:p>
        </p:txBody>
      </p:sp>
      <p:sp>
        <p:nvSpPr>
          <p:cNvPr id="98321" name="ZoneTexte 30">
            <a:extLst>
              <a:ext uri="{FF2B5EF4-FFF2-40B4-BE49-F238E27FC236}">
                <a16:creationId xmlns:a16="http://schemas.microsoft.com/office/drawing/2014/main" id="{26A28EFF-4542-74CA-2B1F-82B8AAC7E2C0}"/>
              </a:ext>
            </a:extLst>
          </p:cNvPr>
          <p:cNvSpPr txBox="1">
            <a:spLocks noChangeArrowheads="1"/>
          </p:cNvSpPr>
          <p:nvPr/>
        </p:nvSpPr>
        <p:spPr bwMode="auto">
          <a:xfrm rot="-3847207">
            <a:off x="2286000" y="2667001"/>
            <a:ext cx="1887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Yin – Feu</a:t>
            </a:r>
          </a:p>
          <a:p>
            <a:pPr algn="ctr" eaLnBrk="1" hangingPunct="1">
              <a:spcBef>
                <a:spcPct val="0"/>
              </a:spcBef>
              <a:buClrTx/>
              <a:buSzTx/>
              <a:buFontTx/>
              <a:buNone/>
            </a:pPr>
            <a:r>
              <a:rPr lang="fr-FR" altLang="fr-FR" sz="1800">
                <a:solidFill>
                  <a:schemeClr val="bg1"/>
                </a:solidFill>
              </a:rPr>
              <a:t>Empereur</a:t>
            </a:r>
          </a:p>
        </p:txBody>
      </p:sp>
      <p:sp>
        <p:nvSpPr>
          <p:cNvPr id="98322" name="ZoneTexte 31">
            <a:extLst>
              <a:ext uri="{FF2B5EF4-FFF2-40B4-BE49-F238E27FC236}">
                <a16:creationId xmlns:a16="http://schemas.microsoft.com/office/drawing/2014/main" id="{DE678A8F-3F75-3236-0572-4C16B8F759B3}"/>
              </a:ext>
            </a:extLst>
          </p:cNvPr>
          <p:cNvSpPr txBox="1">
            <a:spLocks noChangeArrowheads="1"/>
          </p:cNvSpPr>
          <p:nvPr/>
        </p:nvSpPr>
        <p:spPr bwMode="auto">
          <a:xfrm>
            <a:off x="3429000" y="2000250"/>
            <a:ext cx="228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Yang – Feu</a:t>
            </a:r>
          </a:p>
          <a:p>
            <a:pPr algn="ctr" eaLnBrk="1" hangingPunct="1">
              <a:spcBef>
                <a:spcPct val="0"/>
              </a:spcBef>
              <a:buClrTx/>
              <a:buSzTx/>
              <a:buFontTx/>
              <a:buNone/>
            </a:pPr>
            <a:r>
              <a:rPr lang="fr-FR" altLang="fr-FR" sz="1800">
                <a:solidFill>
                  <a:schemeClr val="bg1"/>
                </a:solidFill>
              </a:rPr>
              <a:t>Ministre</a:t>
            </a:r>
          </a:p>
        </p:txBody>
      </p:sp>
      <p:sp>
        <p:nvSpPr>
          <p:cNvPr id="98323" name="ZoneTexte 32">
            <a:extLst>
              <a:ext uri="{FF2B5EF4-FFF2-40B4-BE49-F238E27FC236}">
                <a16:creationId xmlns:a16="http://schemas.microsoft.com/office/drawing/2014/main" id="{05AB0A51-3E13-B436-B356-73FE1655C231}"/>
              </a:ext>
            </a:extLst>
          </p:cNvPr>
          <p:cNvSpPr txBox="1">
            <a:spLocks noChangeArrowheads="1"/>
          </p:cNvSpPr>
          <p:nvPr/>
        </p:nvSpPr>
        <p:spPr bwMode="auto">
          <a:xfrm rot="3687176">
            <a:off x="4837112" y="2827338"/>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Yin-Terre</a:t>
            </a:r>
          </a:p>
        </p:txBody>
      </p:sp>
      <p:sp>
        <p:nvSpPr>
          <p:cNvPr id="98324" name="ZoneTexte 33">
            <a:extLst>
              <a:ext uri="{FF2B5EF4-FFF2-40B4-BE49-F238E27FC236}">
                <a16:creationId xmlns:a16="http://schemas.microsoft.com/office/drawing/2014/main" id="{4091568B-B050-EB0B-1177-08D0E45725E4}"/>
              </a:ext>
            </a:extLst>
          </p:cNvPr>
          <p:cNvSpPr txBox="1">
            <a:spLocks noChangeArrowheads="1"/>
          </p:cNvSpPr>
          <p:nvPr/>
        </p:nvSpPr>
        <p:spPr bwMode="auto">
          <a:xfrm rot="7038348">
            <a:off x="4642643" y="4329907"/>
            <a:ext cx="1928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Yang Ming-Métal</a:t>
            </a:r>
          </a:p>
        </p:txBody>
      </p:sp>
      <p:sp>
        <p:nvSpPr>
          <p:cNvPr id="98325" name="ZoneTexte 34">
            <a:extLst>
              <a:ext uri="{FF2B5EF4-FFF2-40B4-BE49-F238E27FC236}">
                <a16:creationId xmlns:a16="http://schemas.microsoft.com/office/drawing/2014/main" id="{C56A2D72-6977-AC56-02D5-F7ECE4A4D123}"/>
              </a:ext>
            </a:extLst>
          </p:cNvPr>
          <p:cNvSpPr txBox="1">
            <a:spLocks noChangeArrowheads="1"/>
          </p:cNvSpPr>
          <p:nvPr/>
        </p:nvSpPr>
        <p:spPr bwMode="auto">
          <a:xfrm rot="10800000">
            <a:off x="3500438" y="5072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Yang-Eau</a:t>
            </a:r>
          </a:p>
        </p:txBody>
      </p:sp>
      <p:cxnSp>
        <p:nvCxnSpPr>
          <p:cNvPr id="24" name="Connecteur droit avec flèche 23">
            <a:extLst>
              <a:ext uri="{FF2B5EF4-FFF2-40B4-BE49-F238E27FC236}">
                <a16:creationId xmlns:a16="http://schemas.microsoft.com/office/drawing/2014/main" id="{1C5E5359-9E24-4FD7-1A35-B14343D37764}"/>
              </a:ext>
            </a:extLst>
          </p:cNvPr>
          <p:cNvCxnSpPr/>
          <p:nvPr/>
        </p:nvCxnSpPr>
        <p:spPr>
          <a:xfrm rot="5400000">
            <a:off x="2536032" y="4179094"/>
            <a:ext cx="2214562" cy="14287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29E9DE7F-B1B5-63DD-970C-F8D582C5FDE8}"/>
              </a:ext>
            </a:extLst>
          </p:cNvPr>
          <p:cNvSpPr txBox="1"/>
          <p:nvPr/>
        </p:nvSpPr>
        <p:spPr>
          <a:xfrm>
            <a:off x="3286125" y="3071813"/>
            <a:ext cx="2357438" cy="646112"/>
          </a:xfrm>
          <a:prstGeom prst="rect">
            <a:avLst/>
          </a:prstGeom>
          <a:noFill/>
        </p:spPr>
        <p:txBody>
          <a:bodyPr>
            <a:spAutoFit/>
          </a:bodyPr>
          <a:lstStyle/>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Hôtesses</a:t>
            </a:r>
          </a:p>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Immuables</a:t>
            </a:r>
          </a:p>
        </p:txBody>
      </p:sp>
      <p:sp>
        <p:nvSpPr>
          <p:cNvPr id="43" name="ZoneTexte 42">
            <a:extLst>
              <a:ext uri="{FF2B5EF4-FFF2-40B4-BE49-F238E27FC236}">
                <a16:creationId xmlns:a16="http://schemas.microsoft.com/office/drawing/2014/main" id="{0D6FA600-D62D-CF04-7439-BB91AC8E4569}"/>
              </a:ext>
            </a:extLst>
          </p:cNvPr>
          <p:cNvSpPr txBox="1"/>
          <p:nvPr/>
        </p:nvSpPr>
        <p:spPr>
          <a:xfrm>
            <a:off x="2928938" y="571500"/>
            <a:ext cx="3214687" cy="369888"/>
          </a:xfrm>
          <a:prstGeom prst="rect">
            <a:avLst/>
          </a:prstGeom>
          <a:noFill/>
        </p:spPr>
        <p:txBody>
          <a:bodyPr>
            <a:spAutoFit/>
          </a:bodyPr>
          <a:lstStyle/>
          <a:p>
            <a:pP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Invitées Variables</a:t>
            </a:r>
          </a:p>
        </p:txBody>
      </p:sp>
      <p:sp>
        <p:nvSpPr>
          <p:cNvPr id="98329" name="ZoneTexte 43">
            <a:extLst>
              <a:ext uri="{FF2B5EF4-FFF2-40B4-BE49-F238E27FC236}">
                <a16:creationId xmlns:a16="http://schemas.microsoft.com/office/drawing/2014/main" id="{1FAC2C25-01DB-EB9D-4271-334A98CCFACF}"/>
              </a:ext>
            </a:extLst>
          </p:cNvPr>
          <p:cNvSpPr txBox="1">
            <a:spLocks noChangeArrowheads="1"/>
          </p:cNvSpPr>
          <p:nvPr/>
        </p:nvSpPr>
        <p:spPr bwMode="auto">
          <a:xfrm rot="3885674">
            <a:off x="5142707" y="2640806"/>
            <a:ext cx="2000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Yang – Feu</a:t>
            </a:r>
          </a:p>
        </p:txBody>
      </p:sp>
      <p:sp>
        <p:nvSpPr>
          <p:cNvPr id="39963" name="ZoneTexte 44">
            <a:extLst>
              <a:ext uri="{FF2B5EF4-FFF2-40B4-BE49-F238E27FC236}">
                <a16:creationId xmlns:a16="http://schemas.microsoft.com/office/drawing/2014/main" id="{4CFD33A2-0E41-3CD8-638A-2EED6C48AFE9}"/>
              </a:ext>
            </a:extLst>
          </p:cNvPr>
          <p:cNvSpPr txBox="1">
            <a:spLocks noChangeArrowheads="1"/>
          </p:cNvSpPr>
          <p:nvPr/>
        </p:nvSpPr>
        <p:spPr bwMode="auto">
          <a:xfrm>
            <a:off x="3405188" y="1454150"/>
            <a:ext cx="2452687" cy="461963"/>
          </a:xfrm>
          <a:prstGeom prst="rect">
            <a:avLst/>
          </a:prstGeom>
          <a:noFill/>
          <a:ln>
            <a:noFill/>
          </a:ln>
        </p:spPr>
        <p:txBody>
          <a:bodyPr>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fr-FR" altLang="fr-FR" sz="2400" b="1" dirty="0">
                <a:effectLst>
                  <a:outerShdw blurRad="38100" dist="38100" dir="2700000" algn="tl">
                    <a:srgbClr val="000000">
                      <a:alpha val="43137"/>
                    </a:srgbClr>
                  </a:outerShdw>
                </a:effectLst>
              </a:rPr>
              <a:t>Tai Yin-Terre</a:t>
            </a:r>
          </a:p>
        </p:txBody>
      </p:sp>
      <p:sp>
        <p:nvSpPr>
          <p:cNvPr id="98331" name="ZoneTexte 45">
            <a:extLst>
              <a:ext uri="{FF2B5EF4-FFF2-40B4-BE49-F238E27FC236}">
                <a16:creationId xmlns:a16="http://schemas.microsoft.com/office/drawing/2014/main" id="{88230ABB-DF8A-7261-0BFF-8EC8779C4D82}"/>
              </a:ext>
            </a:extLst>
          </p:cNvPr>
          <p:cNvSpPr txBox="1">
            <a:spLocks noChangeArrowheads="1"/>
          </p:cNvSpPr>
          <p:nvPr/>
        </p:nvSpPr>
        <p:spPr bwMode="auto">
          <a:xfrm rot="-3932751">
            <a:off x="1683544" y="2567782"/>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Yin – Feu</a:t>
            </a:r>
          </a:p>
        </p:txBody>
      </p:sp>
      <p:sp>
        <p:nvSpPr>
          <p:cNvPr id="98332" name="ZoneTexte 46">
            <a:extLst>
              <a:ext uri="{FF2B5EF4-FFF2-40B4-BE49-F238E27FC236}">
                <a16:creationId xmlns:a16="http://schemas.microsoft.com/office/drawing/2014/main" id="{CA25B252-23DB-A53F-6185-EF7AD8FFE2D3}"/>
              </a:ext>
            </a:extLst>
          </p:cNvPr>
          <p:cNvSpPr txBox="1">
            <a:spLocks noChangeArrowheads="1"/>
          </p:cNvSpPr>
          <p:nvPr/>
        </p:nvSpPr>
        <p:spPr bwMode="auto">
          <a:xfrm rot="7059389">
            <a:off x="5053013" y="4610100"/>
            <a:ext cx="2000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Yang Ming-Métal</a:t>
            </a:r>
          </a:p>
        </p:txBody>
      </p:sp>
      <p:sp>
        <p:nvSpPr>
          <p:cNvPr id="98333" name="ZoneTexte 47">
            <a:extLst>
              <a:ext uri="{FF2B5EF4-FFF2-40B4-BE49-F238E27FC236}">
                <a16:creationId xmlns:a16="http://schemas.microsoft.com/office/drawing/2014/main" id="{575AD55F-D7E7-ECF4-40ED-2E33F11E29E4}"/>
              </a:ext>
            </a:extLst>
          </p:cNvPr>
          <p:cNvSpPr txBox="1">
            <a:spLocks noChangeArrowheads="1"/>
          </p:cNvSpPr>
          <p:nvPr/>
        </p:nvSpPr>
        <p:spPr bwMode="auto">
          <a:xfrm rot="10800000">
            <a:off x="3571875" y="5694363"/>
            <a:ext cx="1643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Yang-Eau</a:t>
            </a:r>
          </a:p>
        </p:txBody>
      </p:sp>
      <p:sp>
        <p:nvSpPr>
          <p:cNvPr id="98334" name="ZoneTexte 48">
            <a:extLst>
              <a:ext uri="{FF2B5EF4-FFF2-40B4-BE49-F238E27FC236}">
                <a16:creationId xmlns:a16="http://schemas.microsoft.com/office/drawing/2014/main" id="{951D051F-AE44-58A7-2DB8-ADB994EEF06C}"/>
              </a:ext>
            </a:extLst>
          </p:cNvPr>
          <p:cNvSpPr txBox="1">
            <a:spLocks noChangeArrowheads="1"/>
          </p:cNvSpPr>
          <p:nvPr/>
        </p:nvSpPr>
        <p:spPr bwMode="auto">
          <a:xfrm rot="-7004606">
            <a:off x="1805782" y="4531519"/>
            <a:ext cx="1643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Jué Yin - Bois</a:t>
            </a:r>
          </a:p>
        </p:txBody>
      </p:sp>
      <p:sp>
        <p:nvSpPr>
          <p:cNvPr id="98335" name="ZoneTexte 31">
            <a:extLst>
              <a:ext uri="{FF2B5EF4-FFF2-40B4-BE49-F238E27FC236}">
                <a16:creationId xmlns:a16="http://schemas.microsoft.com/office/drawing/2014/main" id="{70196876-F377-2903-D484-90867A109932}"/>
              </a:ext>
            </a:extLst>
          </p:cNvPr>
          <p:cNvSpPr txBox="1">
            <a:spLocks noChangeArrowheads="1"/>
          </p:cNvSpPr>
          <p:nvPr/>
        </p:nvSpPr>
        <p:spPr bwMode="auto">
          <a:xfrm>
            <a:off x="714375" y="3571875"/>
            <a:ext cx="1071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Mars</a:t>
            </a:r>
          </a:p>
        </p:txBody>
      </p:sp>
      <p:sp>
        <p:nvSpPr>
          <p:cNvPr id="98336" name="ZoneTexte 32">
            <a:extLst>
              <a:ext uri="{FF2B5EF4-FFF2-40B4-BE49-F238E27FC236}">
                <a16:creationId xmlns:a16="http://schemas.microsoft.com/office/drawing/2014/main" id="{E2E2AC9C-A6B7-75B1-F2AE-2006E0FDE803}"/>
              </a:ext>
            </a:extLst>
          </p:cNvPr>
          <p:cNvSpPr txBox="1">
            <a:spLocks noChangeArrowheads="1"/>
          </p:cNvSpPr>
          <p:nvPr/>
        </p:nvSpPr>
        <p:spPr bwMode="auto">
          <a:xfrm>
            <a:off x="1785938" y="1285875"/>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Mai</a:t>
            </a:r>
          </a:p>
        </p:txBody>
      </p:sp>
      <p:sp>
        <p:nvSpPr>
          <p:cNvPr id="98337" name="ZoneTexte 33">
            <a:extLst>
              <a:ext uri="{FF2B5EF4-FFF2-40B4-BE49-F238E27FC236}">
                <a16:creationId xmlns:a16="http://schemas.microsoft.com/office/drawing/2014/main" id="{D874D3D1-04B6-1570-ADC3-D4C1D05CF538}"/>
              </a:ext>
            </a:extLst>
          </p:cNvPr>
          <p:cNvSpPr txBox="1">
            <a:spLocks noChangeArrowheads="1"/>
          </p:cNvSpPr>
          <p:nvPr/>
        </p:nvSpPr>
        <p:spPr bwMode="auto">
          <a:xfrm>
            <a:off x="5786438" y="1285875"/>
            <a:ext cx="157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Juillet</a:t>
            </a:r>
          </a:p>
        </p:txBody>
      </p:sp>
      <p:sp>
        <p:nvSpPr>
          <p:cNvPr id="98338" name="ZoneTexte 34">
            <a:extLst>
              <a:ext uri="{FF2B5EF4-FFF2-40B4-BE49-F238E27FC236}">
                <a16:creationId xmlns:a16="http://schemas.microsoft.com/office/drawing/2014/main" id="{8E069CC8-8C68-8B1D-7414-776BDC9F498F}"/>
              </a:ext>
            </a:extLst>
          </p:cNvPr>
          <p:cNvSpPr txBox="1">
            <a:spLocks noChangeArrowheads="1"/>
          </p:cNvSpPr>
          <p:nvPr/>
        </p:nvSpPr>
        <p:spPr bwMode="auto">
          <a:xfrm>
            <a:off x="6929438" y="357187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Septembre</a:t>
            </a:r>
          </a:p>
        </p:txBody>
      </p:sp>
      <p:sp>
        <p:nvSpPr>
          <p:cNvPr id="98339" name="ZoneTexte 35">
            <a:extLst>
              <a:ext uri="{FF2B5EF4-FFF2-40B4-BE49-F238E27FC236}">
                <a16:creationId xmlns:a16="http://schemas.microsoft.com/office/drawing/2014/main" id="{C290C2D8-F00B-5309-03E9-6FEF88DE11B2}"/>
              </a:ext>
            </a:extLst>
          </p:cNvPr>
          <p:cNvSpPr txBox="1">
            <a:spLocks noChangeArrowheads="1"/>
          </p:cNvSpPr>
          <p:nvPr/>
        </p:nvSpPr>
        <p:spPr bwMode="auto">
          <a:xfrm>
            <a:off x="5500688" y="6072188"/>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Novembre</a:t>
            </a:r>
          </a:p>
        </p:txBody>
      </p:sp>
      <p:sp>
        <p:nvSpPr>
          <p:cNvPr id="33829" name="ZoneTexte 36">
            <a:extLst>
              <a:ext uri="{FF2B5EF4-FFF2-40B4-BE49-F238E27FC236}">
                <a16:creationId xmlns:a16="http://schemas.microsoft.com/office/drawing/2014/main" id="{4D8A4168-2A4D-5677-81A5-3E94A53F3DDA}"/>
              </a:ext>
            </a:extLst>
          </p:cNvPr>
          <p:cNvSpPr txBox="1">
            <a:spLocks noChangeArrowheads="1"/>
          </p:cNvSpPr>
          <p:nvPr/>
        </p:nvSpPr>
        <p:spPr bwMode="auto">
          <a:xfrm>
            <a:off x="17463" y="4840288"/>
            <a:ext cx="2587625" cy="369887"/>
          </a:xfrm>
          <a:prstGeom prst="rect">
            <a:avLst/>
          </a:prstGeom>
          <a:noFill/>
          <a:ln w="9525">
            <a:solidFill>
              <a:srgbClr val="FF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Concordance Céleste</a:t>
            </a:r>
          </a:p>
        </p:txBody>
      </p:sp>
      <p:sp>
        <p:nvSpPr>
          <p:cNvPr id="33832" name="ZoneTexte 39">
            <a:extLst>
              <a:ext uri="{FF2B5EF4-FFF2-40B4-BE49-F238E27FC236}">
                <a16:creationId xmlns:a16="http://schemas.microsoft.com/office/drawing/2014/main" id="{8C0141F9-4853-3EFA-BA44-759E26ED55CC}"/>
              </a:ext>
            </a:extLst>
          </p:cNvPr>
          <p:cNvSpPr txBox="1">
            <a:spLocks noChangeArrowheads="1"/>
          </p:cNvSpPr>
          <p:nvPr/>
        </p:nvSpPr>
        <p:spPr bwMode="auto">
          <a:xfrm>
            <a:off x="17463" y="2109788"/>
            <a:ext cx="2544762" cy="369887"/>
          </a:xfrm>
          <a:prstGeom prst="rect">
            <a:avLst/>
          </a:prstGeom>
          <a:noFill/>
          <a:ln w="9525">
            <a:solidFill>
              <a:srgbClr val="FF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Concordance Céleste</a:t>
            </a:r>
          </a:p>
        </p:txBody>
      </p:sp>
      <p:sp>
        <p:nvSpPr>
          <p:cNvPr id="33833" name="ZoneTexte 40">
            <a:extLst>
              <a:ext uri="{FF2B5EF4-FFF2-40B4-BE49-F238E27FC236}">
                <a16:creationId xmlns:a16="http://schemas.microsoft.com/office/drawing/2014/main" id="{0BF6BB2D-8D2C-601F-C89E-C2C0AE83365C}"/>
              </a:ext>
            </a:extLst>
          </p:cNvPr>
          <p:cNvSpPr txBox="1">
            <a:spLocks noChangeArrowheads="1"/>
          </p:cNvSpPr>
          <p:nvPr/>
        </p:nvSpPr>
        <p:spPr bwMode="auto">
          <a:xfrm>
            <a:off x="6442075" y="2174875"/>
            <a:ext cx="2771775" cy="369888"/>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Le FEU nourrit la Terre</a:t>
            </a:r>
          </a:p>
        </p:txBody>
      </p:sp>
      <p:sp>
        <p:nvSpPr>
          <p:cNvPr id="33834" name="ZoneTexte 43">
            <a:extLst>
              <a:ext uri="{FF2B5EF4-FFF2-40B4-BE49-F238E27FC236}">
                <a16:creationId xmlns:a16="http://schemas.microsoft.com/office/drawing/2014/main" id="{97AE43E0-9BF9-0F57-28B0-E4D0C95718E2}"/>
              </a:ext>
            </a:extLst>
          </p:cNvPr>
          <p:cNvSpPr txBox="1">
            <a:spLocks noChangeArrowheads="1"/>
          </p:cNvSpPr>
          <p:nvPr/>
        </p:nvSpPr>
        <p:spPr bwMode="auto">
          <a:xfrm>
            <a:off x="3109913" y="884238"/>
            <a:ext cx="2816225" cy="369887"/>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effectLst>
                  <a:outerShdw blurRad="38100" dist="38100" dir="2700000" algn="tl">
                    <a:srgbClr val="000000">
                      <a:alpha val="43137"/>
                    </a:srgbClr>
                  </a:outerShdw>
                </a:effectLst>
              </a:rPr>
              <a:t>Le FEU nourrit la Terre</a:t>
            </a:r>
          </a:p>
        </p:txBody>
      </p:sp>
      <p:sp>
        <p:nvSpPr>
          <p:cNvPr id="98344" name="ZoneTexte 1">
            <a:extLst>
              <a:ext uri="{FF2B5EF4-FFF2-40B4-BE49-F238E27FC236}">
                <a16:creationId xmlns:a16="http://schemas.microsoft.com/office/drawing/2014/main" id="{FBB2A97B-2E1A-E149-118F-B56CF21112FF}"/>
              </a:ext>
            </a:extLst>
          </p:cNvPr>
          <p:cNvSpPr txBox="1">
            <a:spLocks noChangeArrowheads="1"/>
          </p:cNvSpPr>
          <p:nvPr/>
        </p:nvSpPr>
        <p:spPr bwMode="auto">
          <a:xfrm>
            <a:off x="930275" y="5692775"/>
            <a:ext cx="1428750" cy="3794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Début au</a:t>
            </a:r>
          </a:p>
        </p:txBody>
      </p:sp>
      <p:pic>
        <p:nvPicPr>
          <p:cNvPr id="98345" name="Image 43">
            <a:extLst>
              <a:ext uri="{FF2B5EF4-FFF2-40B4-BE49-F238E27FC236}">
                <a16:creationId xmlns:a16="http://schemas.microsoft.com/office/drawing/2014/main" id="{03D71259-DED0-439F-8AA4-6910215165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107950"/>
            <a:ext cx="371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5C8791A1-0A63-4C29-D621-C081C79A5348}"/>
              </a:ext>
            </a:extLst>
          </p:cNvPr>
          <p:cNvSpPr txBox="1"/>
          <p:nvPr/>
        </p:nvSpPr>
        <p:spPr>
          <a:xfrm>
            <a:off x="3162300" y="6359525"/>
            <a:ext cx="2624138" cy="369888"/>
          </a:xfrm>
          <a:prstGeom prst="rect">
            <a:avLst/>
          </a:prstGeom>
          <a:noFill/>
          <a:ln>
            <a:solidFill>
              <a:srgbClr val="FF0000"/>
            </a:solidFill>
          </a:ln>
        </p:spPr>
        <p:txBody>
          <a:bodyPr>
            <a:spAutoFit/>
          </a:bodyPr>
          <a:lstStyle/>
          <a:p>
            <a:pPr eaLnBrk="1" hangingPunct="1">
              <a:defRPr/>
            </a:pPr>
            <a:r>
              <a:rPr lang="fr-FR" b="1" dirty="0">
                <a:solidFill>
                  <a:srgbClr val="FF0000"/>
                </a:solidFill>
                <a:effectLst>
                  <a:outerShdw blurRad="38100" dist="38100" dir="2700000" algn="tl">
                    <a:srgbClr val="000000">
                      <a:alpha val="43137"/>
                    </a:srgbClr>
                  </a:outerShdw>
                </a:effectLst>
              </a:rPr>
              <a:t>Concordance Céleste</a:t>
            </a:r>
          </a:p>
        </p:txBody>
      </p:sp>
      <p:sp>
        <p:nvSpPr>
          <p:cNvPr id="5" name="ZoneTexte 4">
            <a:extLst>
              <a:ext uri="{FF2B5EF4-FFF2-40B4-BE49-F238E27FC236}">
                <a16:creationId xmlns:a16="http://schemas.microsoft.com/office/drawing/2014/main" id="{560F215E-7C8C-0152-F39E-134F963D1631}"/>
              </a:ext>
            </a:extLst>
          </p:cNvPr>
          <p:cNvSpPr txBox="1"/>
          <p:nvPr/>
        </p:nvSpPr>
        <p:spPr>
          <a:xfrm>
            <a:off x="6351588" y="5059363"/>
            <a:ext cx="2701925" cy="369887"/>
          </a:xfrm>
          <a:prstGeom prst="rect">
            <a:avLst/>
          </a:prstGeom>
          <a:noFill/>
          <a:ln>
            <a:solidFill>
              <a:srgbClr val="FF0000"/>
            </a:solidFill>
          </a:ln>
        </p:spPr>
        <p:txBody>
          <a:bodyPr>
            <a:spAutoFit/>
          </a:bodyPr>
          <a:lstStyle/>
          <a:p>
            <a:pPr eaLnBrk="1" hangingPunct="1">
              <a:defRPr/>
            </a:pPr>
            <a:r>
              <a:rPr lang="fr-FR" b="1">
                <a:solidFill>
                  <a:srgbClr val="FF0000"/>
                </a:solidFill>
                <a:effectLst>
                  <a:outerShdw blurRad="38100" dist="38100" dir="2700000" algn="tl">
                    <a:srgbClr val="000000">
                      <a:alpha val="43137"/>
                    </a:srgbClr>
                  </a:outerShdw>
                </a:effectLst>
              </a:rPr>
              <a:t>Concordance Céleste</a:t>
            </a:r>
            <a:endParaRPr lang="fr-FR" b="1" dirty="0">
              <a:solidFill>
                <a:srgbClr val="FF0000"/>
              </a:solidFill>
              <a:effectLst>
                <a:outerShdw blurRad="38100" dist="38100" dir="2700000" algn="tl">
                  <a:srgbClr val="000000">
                    <a:alpha val="43137"/>
                  </a:srgbClr>
                </a:outerShdw>
              </a:effectLs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9F0ED843-4C8D-4074-A40E-033F22172191}"/>
              </a:ext>
            </a:extLst>
          </p:cNvPr>
          <p:cNvSpPr>
            <a:spLocks noGrp="1"/>
          </p:cNvSpPr>
          <p:nvPr>
            <p:ph type="title"/>
          </p:nvPr>
        </p:nvSpPr>
        <p:spPr>
          <a:xfrm>
            <a:off x="250825" y="0"/>
            <a:ext cx="9144000" cy="725488"/>
          </a:xfrm>
        </p:spPr>
        <p:txBody>
          <a:bodyPr/>
          <a:lstStyle/>
          <a:p>
            <a:pPr eaLnBrk="1" hangingPunct="1">
              <a:defRPr/>
            </a:pPr>
            <a:r>
              <a:rPr lang="fr-FR" sz="3200" u="sng" dirty="0"/>
              <a:t>Énergies Hôtesses et Énergies Invitées </a:t>
            </a:r>
            <a:r>
              <a:rPr lang="fr-FR" sz="3200" b="1" u="sng" dirty="0">
                <a:solidFill>
                  <a:srgbClr val="FF0000"/>
                </a:solidFill>
                <a:effectLst>
                  <a:outerShdw blurRad="38100" dist="38100" dir="2700000" algn="tl">
                    <a:srgbClr val="000000">
                      <a:alpha val="43137"/>
                    </a:srgbClr>
                  </a:outerShdw>
                </a:effectLst>
              </a:rPr>
              <a:t>2022</a:t>
            </a:r>
          </a:p>
        </p:txBody>
      </p:sp>
      <p:sp>
        <p:nvSpPr>
          <p:cNvPr id="4" name="Ellipse 3">
            <a:extLst>
              <a:ext uri="{FF2B5EF4-FFF2-40B4-BE49-F238E27FC236}">
                <a16:creationId xmlns:a16="http://schemas.microsoft.com/office/drawing/2014/main" id="{EDBAC6E1-B63E-1144-0CC0-D0458085D686}"/>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2C523A4F-68E6-4D63-7CC7-98A118353D63}"/>
              </a:ext>
            </a:extLst>
          </p:cNvPr>
          <p:cNvCxnSpPr/>
          <p:nvPr/>
        </p:nvCxnSpPr>
        <p:spPr>
          <a:xfrm rot="16200000" flipH="1">
            <a:off x="2250282" y="2536031"/>
            <a:ext cx="4214812" cy="24288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DD5307B6-3652-0154-7FB3-406B31EB54A3}"/>
              </a:ext>
            </a:extLst>
          </p:cNvPr>
          <p:cNvCxnSpPr>
            <a:stCxn id="4" idx="2"/>
            <a:endCxn id="4"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B5A091DB-E38E-4DEB-C950-387B1548437B}"/>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A22711BF-4712-2D02-8FE3-DEA4A45D9445}"/>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8" name="Connecteur droit 7">
            <a:extLst>
              <a:ext uri="{FF2B5EF4-FFF2-40B4-BE49-F238E27FC236}">
                <a16:creationId xmlns:a16="http://schemas.microsoft.com/office/drawing/2014/main" id="{4F827C14-8F56-13CB-E78B-B88AFF1056F0}"/>
              </a:ext>
            </a:extLst>
          </p:cNvPr>
          <p:cNvCxnSpPr/>
          <p:nvPr/>
        </p:nvCxnSpPr>
        <p:spPr>
          <a:xfrm rot="16200000" flipH="1">
            <a:off x="2821782" y="2821781"/>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E5E41B03-2BB6-E17C-35C5-0ABCE9D8D128}"/>
              </a:ext>
            </a:extLst>
          </p:cNvPr>
          <p:cNvCxnSpPr>
            <a:stCxn id="7" idx="2"/>
            <a:endCxn id="7"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C61BE3D9-39F6-A3AA-48C9-107F49005D72}"/>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F048B700-BB5A-8510-65DD-C53143D6BE22}"/>
              </a:ext>
            </a:extLst>
          </p:cNvPr>
          <p:cNvCxnSpPr/>
          <p:nvPr/>
        </p:nvCxnSpPr>
        <p:spPr>
          <a:xfrm rot="5400000">
            <a:off x="2536032" y="4179094"/>
            <a:ext cx="2214562" cy="142875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221352B4-FCEF-2373-B51F-4D1F94C2A62E}"/>
              </a:ext>
            </a:extLst>
          </p:cNvPr>
          <p:cNvSpPr txBox="1"/>
          <p:nvPr/>
        </p:nvSpPr>
        <p:spPr>
          <a:xfrm>
            <a:off x="928688" y="6072188"/>
            <a:ext cx="2143125" cy="461962"/>
          </a:xfrm>
          <a:prstGeom prst="rect">
            <a:avLst/>
          </a:prstGeom>
          <a:noFill/>
          <a:ln w="38100">
            <a:solidFill>
              <a:srgbClr val="FF0000"/>
            </a:solidFill>
          </a:ln>
        </p:spPr>
        <p:txBody>
          <a:bodyPr>
            <a:spAutoFit/>
          </a:bodyPr>
          <a:lstStyle/>
          <a:p>
            <a:pPr eaLnBrk="1" hangingPunct="1">
              <a:defRPr/>
            </a:pPr>
            <a:r>
              <a:rPr lang="fr-FR" sz="2400" b="1" dirty="0">
                <a:solidFill>
                  <a:srgbClr val="FFFF00"/>
                </a:solidFill>
                <a:effectLst>
                  <a:outerShdw blurRad="38100" dist="38100" dir="2700000" algn="tl">
                    <a:srgbClr val="000000">
                      <a:alpha val="43137"/>
                    </a:srgbClr>
                  </a:outerShdw>
                </a:effectLst>
                <a:latin typeface="Arial" charset="0"/>
                <a:cs typeface="Arial" charset="0"/>
              </a:rPr>
              <a:t>20-21 Janvier</a:t>
            </a:r>
          </a:p>
        </p:txBody>
      </p:sp>
      <p:sp>
        <p:nvSpPr>
          <p:cNvPr id="26" name="Ellipse 25">
            <a:extLst>
              <a:ext uri="{FF2B5EF4-FFF2-40B4-BE49-F238E27FC236}">
                <a16:creationId xmlns:a16="http://schemas.microsoft.com/office/drawing/2014/main" id="{99F6045C-FB3C-0D47-AC63-EB04E5E7D697}"/>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27" name="Connecteur droit 26">
            <a:extLst>
              <a:ext uri="{FF2B5EF4-FFF2-40B4-BE49-F238E27FC236}">
                <a16:creationId xmlns:a16="http://schemas.microsoft.com/office/drawing/2014/main" id="{9217D376-CAA6-D5C0-AFAD-AA582371AD0F}"/>
              </a:ext>
            </a:extLst>
          </p:cNvPr>
          <p:cNvCxnSpPr/>
          <p:nvPr/>
        </p:nvCxnSpPr>
        <p:spPr>
          <a:xfrm rot="16200000" flipH="1">
            <a:off x="2714625" y="2857500"/>
            <a:ext cx="3286125"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C18C12B7-422E-2A72-5A56-EC143193620E}"/>
              </a:ext>
            </a:extLst>
          </p:cNvPr>
          <p:cNvCxnSpPr>
            <a:stCxn id="26" idx="2"/>
            <a:endCxn id="26"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20BB99AB-003E-0CBE-D069-E4CE0E83220B}"/>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9344" name="ZoneTexte 29">
            <a:extLst>
              <a:ext uri="{FF2B5EF4-FFF2-40B4-BE49-F238E27FC236}">
                <a16:creationId xmlns:a16="http://schemas.microsoft.com/office/drawing/2014/main" id="{8265E7F0-0A5E-53C1-5127-054C17ED07C2}"/>
              </a:ext>
            </a:extLst>
          </p:cNvPr>
          <p:cNvSpPr txBox="1">
            <a:spLocks noChangeArrowheads="1"/>
          </p:cNvSpPr>
          <p:nvPr/>
        </p:nvSpPr>
        <p:spPr bwMode="auto">
          <a:xfrm rot="-7030002">
            <a:off x="1848643" y="4028282"/>
            <a:ext cx="2214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Jué Yin - Bois</a:t>
            </a:r>
          </a:p>
        </p:txBody>
      </p:sp>
      <p:sp>
        <p:nvSpPr>
          <p:cNvPr id="99345" name="ZoneTexte 30">
            <a:extLst>
              <a:ext uri="{FF2B5EF4-FFF2-40B4-BE49-F238E27FC236}">
                <a16:creationId xmlns:a16="http://schemas.microsoft.com/office/drawing/2014/main" id="{A672F0A8-344B-F9DC-B3AF-D030F65646D7}"/>
              </a:ext>
            </a:extLst>
          </p:cNvPr>
          <p:cNvSpPr txBox="1">
            <a:spLocks noChangeArrowheads="1"/>
          </p:cNvSpPr>
          <p:nvPr/>
        </p:nvSpPr>
        <p:spPr bwMode="auto">
          <a:xfrm rot="-3847207">
            <a:off x="2286000" y="2667001"/>
            <a:ext cx="1887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Yin – Feu</a:t>
            </a:r>
          </a:p>
          <a:p>
            <a:pPr algn="ctr" eaLnBrk="1" hangingPunct="1">
              <a:spcBef>
                <a:spcPct val="0"/>
              </a:spcBef>
              <a:buClrTx/>
              <a:buSzTx/>
              <a:buFontTx/>
              <a:buNone/>
            </a:pPr>
            <a:r>
              <a:rPr lang="fr-FR" altLang="fr-FR" sz="1800">
                <a:solidFill>
                  <a:schemeClr val="bg1"/>
                </a:solidFill>
              </a:rPr>
              <a:t>Empereur</a:t>
            </a:r>
          </a:p>
        </p:txBody>
      </p:sp>
      <p:sp>
        <p:nvSpPr>
          <p:cNvPr id="99346" name="ZoneTexte 31">
            <a:extLst>
              <a:ext uri="{FF2B5EF4-FFF2-40B4-BE49-F238E27FC236}">
                <a16:creationId xmlns:a16="http://schemas.microsoft.com/office/drawing/2014/main" id="{ED0718A4-61EC-F8F1-2817-5A7AC13C0FDB}"/>
              </a:ext>
            </a:extLst>
          </p:cNvPr>
          <p:cNvSpPr txBox="1">
            <a:spLocks noChangeArrowheads="1"/>
          </p:cNvSpPr>
          <p:nvPr/>
        </p:nvSpPr>
        <p:spPr bwMode="auto">
          <a:xfrm>
            <a:off x="3429000" y="2000250"/>
            <a:ext cx="228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Yang – Feu</a:t>
            </a:r>
          </a:p>
          <a:p>
            <a:pPr algn="ctr" eaLnBrk="1" hangingPunct="1">
              <a:spcBef>
                <a:spcPct val="0"/>
              </a:spcBef>
              <a:buClrTx/>
              <a:buSzTx/>
              <a:buFontTx/>
              <a:buNone/>
            </a:pPr>
            <a:r>
              <a:rPr lang="fr-FR" altLang="fr-FR" sz="1800">
                <a:solidFill>
                  <a:schemeClr val="bg1"/>
                </a:solidFill>
              </a:rPr>
              <a:t>Ministre</a:t>
            </a:r>
          </a:p>
        </p:txBody>
      </p:sp>
      <p:sp>
        <p:nvSpPr>
          <p:cNvPr id="99347" name="ZoneTexte 32">
            <a:extLst>
              <a:ext uri="{FF2B5EF4-FFF2-40B4-BE49-F238E27FC236}">
                <a16:creationId xmlns:a16="http://schemas.microsoft.com/office/drawing/2014/main" id="{7F547B89-54A8-0C52-37AA-3401A0F26F8F}"/>
              </a:ext>
            </a:extLst>
          </p:cNvPr>
          <p:cNvSpPr txBox="1">
            <a:spLocks noChangeArrowheads="1"/>
          </p:cNvSpPr>
          <p:nvPr/>
        </p:nvSpPr>
        <p:spPr bwMode="auto">
          <a:xfrm rot="3687176">
            <a:off x="4837112" y="2827338"/>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Yin-Terre</a:t>
            </a:r>
          </a:p>
        </p:txBody>
      </p:sp>
      <p:sp>
        <p:nvSpPr>
          <p:cNvPr id="99348" name="ZoneTexte 33">
            <a:extLst>
              <a:ext uri="{FF2B5EF4-FFF2-40B4-BE49-F238E27FC236}">
                <a16:creationId xmlns:a16="http://schemas.microsoft.com/office/drawing/2014/main" id="{9DAD5AB9-B0E8-876E-5BDF-3E7DB95FE726}"/>
              </a:ext>
            </a:extLst>
          </p:cNvPr>
          <p:cNvSpPr txBox="1">
            <a:spLocks noChangeArrowheads="1"/>
          </p:cNvSpPr>
          <p:nvPr/>
        </p:nvSpPr>
        <p:spPr bwMode="auto">
          <a:xfrm rot="7038348">
            <a:off x="4642643" y="4329907"/>
            <a:ext cx="1928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Yang Ming-Métal</a:t>
            </a:r>
          </a:p>
        </p:txBody>
      </p:sp>
      <p:sp>
        <p:nvSpPr>
          <p:cNvPr id="99349" name="ZoneTexte 34">
            <a:extLst>
              <a:ext uri="{FF2B5EF4-FFF2-40B4-BE49-F238E27FC236}">
                <a16:creationId xmlns:a16="http://schemas.microsoft.com/office/drawing/2014/main" id="{277C5FC8-8802-04FD-6AE8-D036904A31FB}"/>
              </a:ext>
            </a:extLst>
          </p:cNvPr>
          <p:cNvSpPr txBox="1">
            <a:spLocks noChangeArrowheads="1"/>
          </p:cNvSpPr>
          <p:nvPr/>
        </p:nvSpPr>
        <p:spPr bwMode="auto">
          <a:xfrm rot="10800000">
            <a:off x="3500438" y="5072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Yang-Eau</a:t>
            </a:r>
          </a:p>
        </p:txBody>
      </p:sp>
      <p:cxnSp>
        <p:nvCxnSpPr>
          <p:cNvPr id="24" name="Connecteur droit avec flèche 23">
            <a:extLst>
              <a:ext uri="{FF2B5EF4-FFF2-40B4-BE49-F238E27FC236}">
                <a16:creationId xmlns:a16="http://schemas.microsoft.com/office/drawing/2014/main" id="{20251BB1-EFFB-B6CD-62FD-2509F98F3AF9}"/>
              </a:ext>
            </a:extLst>
          </p:cNvPr>
          <p:cNvCxnSpPr/>
          <p:nvPr/>
        </p:nvCxnSpPr>
        <p:spPr>
          <a:xfrm rot="5400000">
            <a:off x="2536032" y="4179094"/>
            <a:ext cx="2214562" cy="14287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8F10C571-1AC0-DA80-9174-7D13647879FF}"/>
              </a:ext>
            </a:extLst>
          </p:cNvPr>
          <p:cNvSpPr txBox="1"/>
          <p:nvPr/>
        </p:nvSpPr>
        <p:spPr>
          <a:xfrm>
            <a:off x="3286125" y="3071813"/>
            <a:ext cx="2357438" cy="646112"/>
          </a:xfrm>
          <a:prstGeom prst="rect">
            <a:avLst/>
          </a:prstGeom>
          <a:noFill/>
        </p:spPr>
        <p:txBody>
          <a:bodyPr>
            <a:spAutoFit/>
          </a:bodyPr>
          <a:lstStyle/>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Hôtesses</a:t>
            </a:r>
          </a:p>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Immuables</a:t>
            </a:r>
          </a:p>
        </p:txBody>
      </p:sp>
      <p:sp>
        <p:nvSpPr>
          <p:cNvPr id="43" name="ZoneTexte 42">
            <a:extLst>
              <a:ext uri="{FF2B5EF4-FFF2-40B4-BE49-F238E27FC236}">
                <a16:creationId xmlns:a16="http://schemas.microsoft.com/office/drawing/2014/main" id="{91095120-A958-00BE-F655-EC9ADF11787C}"/>
              </a:ext>
            </a:extLst>
          </p:cNvPr>
          <p:cNvSpPr txBox="1"/>
          <p:nvPr/>
        </p:nvSpPr>
        <p:spPr>
          <a:xfrm>
            <a:off x="2928938" y="571500"/>
            <a:ext cx="3214687" cy="369888"/>
          </a:xfrm>
          <a:prstGeom prst="rect">
            <a:avLst/>
          </a:prstGeom>
          <a:noFill/>
        </p:spPr>
        <p:txBody>
          <a:bodyPr>
            <a:spAutoFit/>
          </a:bodyPr>
          <a:lstStyle/>
          <a:p>
            <a:pP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Invitées Variables</a:t>
            </a:r>
          </a:p>
        </p:txBody>
      </p:sp>
      <p:sp>
        <p:nvSpPr>
          <p:cNvPr id="99353" name="ZoneTexte 43">
            <a:extLst>
              <a:ext uri="{FF2B5EF4-FFF2-40B4-BE49-F238E27FC236}">
                <a16:creationId xmlns:a16="http://schemas.microsoft.com/office/drawing/2014/main" id="{11C187A0-C93E-B74A-B7BE-C7371DFC097D}"/>
              </a:ext>
            </a:extLst>
          </p:cNvPr>
          <p:cNvSpPr txBox="1">
            <a:spLocks noChangeArrowheads="1"/>
          </p:cNvSpPr>
          <p:nvPr/>
        </p:nvSpPr>
        <p:spPr bwMode="auto">
          <a:xfrm>
            <a:off x="3182938" y="1466850"/>
            <a:ext cx="25304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400"/>
              <a:t>Shao Yang – Feu</a:t>
            </a:r>
          </a:p>
        </p:txBody>
      </p:sp>
      <p:sp>
        <p:nvSpPr>
          <p:cNvPr id="39963" name="ZoneTexte 44">
            <a:extLst>
              <a:ext uri="{FF2B5EF4-FFF2-40B4-BE49-F238E27FC236}">
                <a16:creationId xmlns:a16="http://schemas.microsoft.com/office/drawing/2014/main" id="{D1B99F5B-0CB4-E0D1-1D59-CC604B0D1055}"/>
              </a:ext>
            </a:extLst>
          </p:cNvPr>
          <p:cNvSpPr txBox="1">
            <a:spLocks noChangeArrowheads="1"/>
          </p:cNvSpPr>
          <p:nvPr/>
        </p:nvSpPr>
        <p:spPr bwMode="auto">
          <a:xfrm rot="18043202">
            <a:off x="1907382" y="2402681"/>
            <a:ext cx="1644650" cy="369887"/>
          </a:xfrm>
          <a:prstGeom prst="rect">
            <a:avLst/>
          </a:prstGeom>
          <a:noFill/>
          <a:ln>
            <a:noFill/>
          </a:ln>
        </p:spPr>
        <p:txBody>
          <a:bodyPr>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fr-FR" altLang="fr-FR" sz="1800" dirty="0">
                <a:effectLst>
                  <a:outerShdw blurRad="38100" dist="38100" dir="2700000" algn="tl">
                    <a:srgbClr val="000000">
                      <a:alpha val="43137"/>
                    </a:srgbClr>
                  </a:outerShdw>
                </a:effectLst>
              </a:rPr>
              <a:t>Tai Yin-Terre</a:t>
            </a:r>
          </a:p>
        </p:txBody>
      </p:sp>
      <p:sp>
        <p:nvSpPr>
          <p:cNvPr id="99355" name="ZoneTexte 45">
            <a:extLst>
              <a:ext uri="{FF2B5EF4-FFF2-40B4-BE49-F238E27FC236}">
                <a16:creationId xmlns:a16="http://schemas.microsoft.com/office/drawing/2014/main" id="{E0EBC9DB-0271-7568-225A-389B85003786}"/>
              </a:ext>
            </a:extLst>
          </p:cNvPr>
          <p:cNvSpPr txBox="1">
            <a:spLocks noChangeArrowheads="1"/>
          </p:cNvSpPr>
          <p:nvPr/>
        </p:nvSpPr>
        <p:spPr bwMode="auto">
          <a:xfrm rot="-7159914">
            <a:off x="1607344" y="4490244"/>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Yin – Feu</a:t>
            </a:r>
          </a:p>
        </p:txBody>
      </p:sp>
      <p:sp>
        <p:nvSpPr>
          <p:cNvPr id="99356" name="ZoneTexte 46">
            <a:extLst>
              <a:ext uri="{FF2B5EF4-FFF2-40B4-BE49-F238E27FC236}">
                <a16:creationId xmlns:a16="http://schemas.microsoft.com/office/drawing/2014/main" id="{E073DFFD-DC3D-5F8F-4890-B2AA16E07874}"/>
              </a:ext>
            </a:extLst>
          </p:cNvPr>
          <p:cNvSpPr txBox="1">
            <a:spLocks noChangeArrowheads="1"/>
          </p:cNvSpPr>
          <p:nvPr/>
        </p:nvSpPr>
        <p:spPr bwMode="auto">
          <a:xfrm rot="3948406">
            <a:off x="5156200" y="2660650"/>
            <a:ext cx="2000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Yang Ming-Métal</a:t>
            </a:r>
          </a:p>
        </p:txBody>
      </p:sp>
      <p:sp>
        <p:nvSpPr>
          <p:cNvPr id="99357" name="ZoneTexte 47">
            <a:extLst>
              <a:ext uri="{FF2B5EF4-FFF2-40B4-BE49-F238E27FC236}">
                <a16:creationId xmlns:a16="http://schemas.microsoft.com/office/drawing/2014/main" id="{419B385E-B167-DB74-A305-2CDCA23BED16}"/>
              </a:ext>
            </a:extLst>
          </p:cNvPr>
          <p:cNvSpPr txBox="1">
            <a:spLocks noChangeArrowheads="1"/>
          </p:cNvSpPr>
          <p:nvPr/>
        </p:nvSpPr>
        <p:spPr bwMode="auto">
          <a:xfrm rot="7244439">
            <a:off x="5322887" y="4643438"/>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Yang-Eau</a:t>
            </a:r>
          </a:p>
        </p:txBody>
      </p:sp>
      <p:sp>
        <p:nvSpPr>
          <p:cNvPr id="99358" name="ZoneTexte 48">
            <a:extLst>
              <a:ext uri="{FF2B5EF4-FFF2-40B4-BE49-F238E27FC236}">
                <a16:creationId xmlns:a16="http://schemas.microsoft.com/office/drawing/2014/main" id="{4153E99D-D531-6708-15C0-F5E0EE44D6FA}"/>
              </a:ext>
            </a:extLst>
          </p:cNvPr>
          <p:cNvSpPr txBox="1">
            <a:spLocks noChangeArrowheads="1"/>
          </p:cNvSpPr>
          <p:nvPr/>
        </p:nvSpPr>
        <p:spPr bwMode="auto">
          <a:xfrm rot="10800000">
            <a:off x="3552825" y="5684838"/>
            <a:ext cx="1643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Jué Yin - Bois</a:t>
            </a:r>
          </a:p>
        </p:txBody>
      </p:sp>
      <p:sp>
        <p:nvSpPr>
          <p:cNvPr id="99359" name="ZoneTexte 31">
            <a:extLst>
              <a:ext uri="{FF2B5EF4-FFF2-40B4-BE49-F238E27FC236}">
                <a16:creationId xmlns:a16="http://schemas.microsoft.com/office/drawing/2014/main" id="{8FC3FC50-7D4F-9510-007E-E78E65EF8F13}"/>
              </a:ext>
            </a:extLst>
          </p:cNvPr>
          <p:cNvSpPr txBox="1">
            <a:spLocks noChangeArrowheads="1"/>
          </p:cNvSpPr>
          <p:nvPr/>
        </p:nvSpPr>
        <p:spPr bwMode="auto">
          <a:xfrm>
            <a:off x="714375" y="3571875"/>
            <a:ext cx="1071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Mars</a:t>
            </a:r>
          </a:p>
        </p:txBody>
      </p:sp>
      <p:sp>
        <p:nvSpPr>
          <p:cNvPr id="99360" name="ZoneTexte 32">
            <a:extLst>
              <a:ext uri="{FF2B5EF4-FFF2-40B4-BE49-F238E27FC236}">
                <a16:creationId xmlns:a16="http://schemas.microsoft.com/office/drawing/2014/main" id="{3494A828-508E-8B17-D451-E8617B00AD1C}"/>
              </a:ext>
            </a:extLst>
          </p:cNvPr>
          <p:cNvSpPr txBox="1">
            <a:spLocks noChangeArrowheads="1"/>
          </p:cNvSpPr>
          <p:nvPr/>
        </p:nvSpPr>
        <p:spPr bwMode="auto">
          <a:xfrm>
            <a:off x="1785938" y="1285875"/>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Mai</a:t>
            </a:r>
          </a:p>
        </p:txBody>
      </p:sp>
      <p:sp>
        <p:nvSpPr>
          <p:cNvPr id="99361" name="ZoneTexte 33">
            <a:extLst>
              <a:ext uri="{FF2B5EF4-FFF2-40B4-BE49-F238E27FC236}">
                <a16:creationId xmlns:a16="http://schemas.microsoft.com/office/drawing/2014/main" id="{4B2A742A-62AE-37C6-660E-E9D29B79AF52}"/>
              </a:ext>
            </a:extLst>
          </p:cNvPr>
          <p:cNvSpPr txBox="1">
            <a:spLocks noChangeArrowheads="1"/>
          </p:cNvSpPr>
          <p:nvPr/>
        </p:nvSpPr>
        <p:spPr bwMode="auto">
          <a:xfrm>
            <a:off x="5786438" y="1285875"/>
            <a:ext cx="1571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Juillet</a:t>
            </a:r>
          </a:p>
        </p:txBody>
      </p:sp>
      <p:sp>
        <p:nvSpPr>
          <p:cNvPr id="99362" name="ZoneTexte 34">
            <a:extLst>
              <a:ext uri="{FF2B5EF4-FFF2-40B4-BE49-F238E27FC236}">
                <a16:creationId xmlns:a16="http://schemas.microsoft.com/office/drawing/2014/main" id="{E40D187D-6287-308C-B8EA-22662653F728}"/>
              </a:ext>
            </a:extLst>
          </p:cNvPr>
          <p:cNvSpPr txBox="1">
            <a:spLocks noChangeArrowheads="1"/>
          </p:cNvSpPr>
          <p:nvPr/>
        </p:nvSpPr>
        <p:spPr bwMode="auto">
          <a:xfrm>
            <a:off x="6929438" y="357187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Septembre</a:t>
            </a:r>
          </a:p>
        </p:txBody>
      </p:sp>
      <p:sp>
        <p:nvSpPr>
          <p:cNvPr id="99363" name="ZoneTexte 35">
            <a:extLst>
              <a:ext uri="{FF2B5EF4-FFF2-40B4-BE49-F238E27FC236}">
                <a16:creationId xmlns:a16="http://schemas.microsoft.com/office/drawing/2014/main" id="{C2B67D03-0218-22AC-A54E-E8FEC6E5618B}"/>
              </a:ext>
            </a:extLst>
          </p:cNvPr>
          <p:cNvSpPr txBox="1">
            <a:spLocks noChangeArrowheads="1"/>
          </p:cNvSpPr>
          <p:nvPr/>
        </p:nvSpPr>
        <p:spPr bwMode="auto">
          <a:xfrm>
            <a:off x="5500688" y="6072188"/>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Novembre</a:t>
            </a:r>
          </a:p>
        </p:txBody>
      </p:sp>
      <p:sp>
        <p:nvSpPr>
          <p:cNvPr id="33832" name="ZoneTexte 39">
            <a:extLst>
              <a:ext uri="{FF2B5EF4-FFF2-40B4-BE49-F238E27FC236}">
                <a16:creationId xmlns:a16="http://schemas.microsoft.com/office/drawing/2014/main" id="{2E4C307A-3998-FC09-6F62-5B35B4D5A17E}"/>
              </a:ext>
            </a:extLst>
          </p:cNvPr>
          <p:cNvSpPr txBox="1">
            <a:spLocks noChangeArrowheads="1"/>
          </p:cNvSpPr>
          <p:nvPr/>
        </p:nvSpPr>
        <p:spPr bwMode="auto">
          <a:xfrm>
            <a:off x="3228975" y="904875"/>
            <a:ext cx="2544763" cy="369888"/>
          </a:xfrm>
          <a:prstGeom prst="rect">
            <a:avLst/>
          </a:prstGeom>
          <a:noFill/>
          <a:ln w="9525">
            <a:solidFill>
              <a:srgbClr val="FF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Concordance Céleste</a:t>
            </a:r>
          </a:p>
        </p:txBody>
      </p:sp>
      <p:sp>
        <p:nvSpPr>
          <p:cNvPr id="33833" name="ZoneTexte 40">
            <a:extLst>
              <a:ext uri="{FF2B5EF4-FFF2-40B4-BE49-F238E27FC236}">
                <a16:creationId xmlns:a16="http://schemas.microsoft.com/office/drawing/2014/main" id="{F33FFE87-E617-0C4C-AF7E-64FB21962E20}"/>
              </a:ext>
            </a:extLst>
          </p:cNvPr>
          <p:cNvSpPr txBox="1">
            <a:spLocks noChangeArrowheads="1"/>
          </p:cNvSpPr>
          <p:nvPr/>
        </p:nvSpPr>
        <p:spPr bwMode="auto">
          <a:xfrm>
            <a:off x="-17463" y="1958975"/>
            <a:ext cx="2771776" cy="369888"/>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effectLst>
                  <a:outerShdw blurRad="38100" dist="38100" dir="2700000" algn="tl">
                    <a:srgbClr val="000000">
                      <a:alpha val="43137"/>
                    </a:srgbClr>
                  </a:outerShdw>
                </a:effectLst>
              </a:rPr>
              <a:t>Le FEU nourrit la Terre</a:t>
            </a:r>
          </a:p>
        </p:txBody>
      </p:sp>
      <p:sp>
        <p:nvSpPr>
          <p:cNvPr id="33834" name="ZoneTexte 43">
            <a:extLst>
              <a:ext uri="{FF2B5EF4-FFF2-40B4-BE49-F238E27FC236}">
                <a16:creationId xmlns:a16="http://schemas.microsoft.com/office/drawing/2014/main" id="{6E4999AC-9789-E85F-854E-728294E710AB}"/>
              </a:ext>
            </a:extLst>
          </p:cNvPr>
          <p:cNvSpPr txBox="1">
            <a:spLocks noChangeArrowheads="1"/>
          </p:cNvSpPr>
          <p:nvPr/>
        </p:nvSpPr>
        <p:spPr bwMode="auto">
          <a:xfrm>
            <a:off x="6327775" y="2090738"/>
            <a:ext cx="2816225" cy="369887"/>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effectLst>
                  <a:outerShdw blurRad="38100" dist="38100" dir="2700000" algn="tl">
                    <a:srgbClr val="000000">
                      <a:alpha val="43137"/>
                    </a:srgbClr>
                  </a:outerShdw>
                </a:effectLst>
              </a:rPr>
              <a:t>La Terre nourrit le Métal</a:t>
            </a:r>
          </a:p>
        </p:txBody>
      </p:sp>
      <p:sp>
        <p:nvSpPr>
          <p:cNvPr id="99367" name="ZoneTexte 1">
            <a:extLst>
              <a:ext uri="{FF2B5EF4-FFF2-40B4-BE49-F238E27FC236}">
                <a16:creationId xmlns:a16="http://schemas.microsoft.com/office/drawing/2014/main" id="{75FA0019-6C86-EE81-22FD-0FAA073711EA}"/>
              </a:ext>
            </a:extLst>
          </p:cNvPr>
          <p:cNvSpPr txBox="1">
            <a:spLocks noChangeArrowheads="1"/>
          </p:cNvSpPr>
          <p:nvPr/>
        </p:nvSpPr>
        <p:spPr bwMode="auto">
          <a:xfrm>
            <a:off x="930275" y="5692775"/>
            <a:ext cx="1428750" cy="3794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Début au</a:t>
            </a:r>
          </a:p>
        </p:txBody>
      </p:sp>
      <p:pic>
        <p:nvPicPr>
          <p:cNvPr id="99368" name="Image 43">
            <a:extLst>
              <a:ext uri="{FF2B5EF4-FFF2-40B4-BE49-F238E27FC236}">
                <a16:creationId xmlns:a16="http://schemas.microsoft.com/office/drawing/2014/main" id="{91E65D47-36D2-F138-02B2-9CCA3AD1A1C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107950"/>
            <a:ext cx="371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65C6E6B5-8497-99BA-B23A-CC3D52234166}"/>
              </a:ext>
            </a:extLst>
          </p:cNvPr>
          <p:cNvSpPr txBox="1"/>
          <p:nvPr/>
        </p:nvSpPr>
        <p:spPr>
          <a:xfrm>
            <a:off x="3162300" y="6359525"/>
            <a:ext cx="2624138" cy="369888"/>
          </a:xfrm>
          <a:prstGeom prst="rect">
            <a:avLst/>
          </a:prstGeom>
          <a:noFill/>
          <a:ln>
            <a:noFill/>
          </a:ln>
        </p:spPr>
        <p:txBody>
          <a:bodyPr>
            <a:spAutoFit/>
          </a:bodyPr>
          <a:lstStyle/>
          <a:p>
            <a:pPr eaLnBrk="1" hangingPunct="1">
              <a:defRPr/>
            </a:pPr>
            <a:r>
              <a:rPr lang="fr-FR" b="1" dirty="0">
                <a:effectLst>
                  <a:outerShdw blurRad="38100" dist="38100" dir="2700000" algn="tl">
                    <a:srgbClr val="000000">
                      <a:alpha val="43137"/>
                    </a:srgbClr>
                  </a:outerShdw>
                </a:effectLst>
              </a:rPr>
              <a:t>L’Eau nourrit le Bois</a:t>
            </a:r>
          </a:p>
        </p:txBody>
      </p:sp>
      <p:sp>
        <p:nvSpPr>
          <p:cNvPr id="3" name="ZoneTexte 2">
            <a:extLst>
              <a:ext uri="{FF2B5EF4-FFF2-40B4-BE49-F238E27FC236}">
                <a16:creationId xmlns:a16="http://schemas.microsoft.com/office/drawing/2014/main" id="{8D9F4C39-6C72-E235-06C9-540123A26B3A}"/>
              </a:ext>
            </a:extLst>
          </p:cNvPr>
          <p:cNvSpPr txBox="1"/>
          <p:nvPr/>
        </p:nvSpPr>
        <p:spPr>
          <a:xfrm>
            <a:off x="6429375" y="4941888"/>
            <a:ext cx="2822575" cy="368300"/>
          </a:xfrm>
          <a:prstGeom prst="rect">
            <a:avLst/>
          </a:prstGeom>
          <a:noFill/>
        </p:spPr>
        <p:txBody>
          <a:bodyPr>
            <a:spAutoFit/>
          </a:bodyPr>
          <a:lstStyle/>
          <a:p>
            <a:pPr eaLnBrk="1" hangingPunct="1">
              <a:defRPr/>
            </a:pPr>
            <a:r>
              <a:rPr lang="fr-FR" b="1" dirty="0">
                <a:effectLst>
                  <a:outerShdw blurRad="38100" dist="38100" dir="2700000" algn="tl">
                    <a:srgbClr val="000000">
                      <a:alpha val="43137"/>
                    </a:srgbClr>
                  </a:outerShdw>
                </a:effectLst>
              </a:rPr>
              <a:t>Le Métal nourrit l’Eau</a:t>
            </a:r>
          </a:p>
        </p:txBody>
      </p:sp>
      <p:sp>
        <p:nvSpPr>
          <p:cNvPr id="99371" name="ZoneTexte 10">
            <a:extLst>
              <a:ext uri="{FF2B5EF4-FFF2-40B4-BE49-F238E27FC236}">
                <a16:creationId xmlns:a16="http://schemas.microsoft.com/office/drawing/2014/main" id="{331217C6-C1AE-6591-CC8B-A84812BEEA52}"/>
              </a:ext>
            </a:extLst>
          </p:cNvPr>
          <p:cNvSpPr txBox="1">
            <a:spLocks noChangeArrowheads="1"/>
          </p:cNvSpPr>
          <p:nvPr/>
        </p:nvSpPr>
        <p:spPr bwMode="auto">
          <a:xfrm>
            <a:off x="-41275" y="5051425"/>
            <a:ext cx="25447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b="1"/>
              <a:t>Le Bois nourrit le Feu</a:t>
            </a:r>
          </a:p>
        </p:txBody>
      </p:sp>
      <p:sp>
        <p:nvSpPr>
          <p:cNvPr id="99372" name="ZoneTexte 4">
            <a:extLst>
              <a:ext uri="{FF2B5EF4-FFF2-40B4-BE49-F238E27FC236}">
                <a16:creationId xmlns:a16="http://schemas.microsoft.com/office/drawing/2014/main" id="{B2CC1E4A-22F0-5E29-07A8-72AB48B15312}"/>
              </a:ext>
            </a:extLst>
          </p:cNvPr>
          <p:cNvSpPr txBox="1">
            <a:spLocks noChangeArrowheads="1"/>
          </p:cNvSpPr>
          <p:nvPr/>
        </p:nvSpPr>
        <p:spPr bwMode="auto">
          <a:xfrm>
            <a:off x="6858000" y="598488"/>
            <a:ext cx="2286000" cy="1354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a:t>SHAO YANG en</a:t>
            </a:r>
          </a:p>
          <a:p>
            <a:r>
              <a:rPr lang="fr-FR" altLang="fr-FR"/>
              <a:t>Présidence au Ciel </a:t>
            </a:r>
            <a:r>
              <a:rPr lang="fr-FR" altLang="fr-FR" sz="1400"/>
              <a:t>influe les 6 premiers mois</a:t>
            </a:r>
          </a:p>
          <a:p>
            <a:r>
              <a:rPr lang="fr-FR" altLang="fr-FR"/>
              <a:t>JUE YIN à la Source </a:t>
            </a:r>
            <a:r>
              <a:rPr lang="fr-FR" altLang="fr-FR" sz="1400"/>
              <a:t>influe les 6 derniers mois</a:t>
            </a:r>
          </a:p>
        </p:txBody>
      </p:sp>
      <p:cxnSp>
        <p:nvCxnSpPr>
          <p:cNvPr id="46" name="Connecteur droit avec flèche 45">
            <a:extLst>
              <a:ext uri="{FF2B5EF4-FFF2-40B4-BE49-F238E27FC236}">
                <a16:creationId xmlns:a16="http://schemas.microsoft.com/office/drawing/2014/main" id="{26EB1ADA-BC8E-6B72-7A43-AF1428B84E33}"/>
              </a:ext>
            </a:extLst>
          </p:cNvPr>
          <p:cNvCxnSpPr>
            <a:cxnSpLocks/>
          </p:cNvCxnSpPr>
          <p:nvPr/>
        </p:nvCxnSpPr>
        <p:spPr>
          <a:xfrm flipV="1">
            <a:off x="4356100" y="1643063"/>
            <a:ext cx="1357313" cy="21526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5A758628-68CB-AA96-7958-BCE8C261D734}"/>
              </a:ext>
            </a:extLst>
          </p:cNvPr>
          <p:cNvSpPr>
            <a:spLocks noGrp="1"/>
          </p:cNvSpPr>
          <p:nvPr>
            <p:ph type="title"/>
          </p:nvPr>
        </p:nvSpPr>
        <p:spPr>
          <a:xfrm>
            <a:off x="250825" y="0"/>
            <a:ext cx="9144000" cy="725488"/>
          </a:xfrm>
        </p:spPr>
        <p:txBody>
          <a:bodyPr/>
          <a:lstStyle/>
          <a:p>
            <a:pPr eaLnBrk="1" hangingPunct="1">
              <a:defRPr/>
            </a:pPr>
            <a:r>
              <a:rPr lang="fr-FR" sz="3200" u="sng" dirty="0"/>
              <a:t>Énergies Hôtesses et Énergies Invitées </a:t>
            </a:r>
            <a:r>
              <a:rPr lang="fr-FR" sz="3200" b="1" u="sng" dirty="0">
                <a:solidFill>
                  <a:srgbClr val="FF0000"/>
                </a:solidFill>
                <a:effectLst>
                  <a:outerShdw blurRad="38100" dist="38100" dir="2700000" algn="tl">
                    <a:srgbClr val="000000">
                      <a:alpha val="43137"/>
                    </a:srgbClr>
                  </a:outerShdw>
                </a:effectLst>
              </a:rPr>
              <a:t>2023</a:t>
            </a:r>
          </a:p>
        </p:txBody>
      </p:sp>
      <p:sp>
        <p:nvSpPr>
          <p:cNvPr id="4" name="Ellipse 3">
            <a:extLst>
              <a:ext uri="{FF2B5EF4-FFF2-40B4-BE49-F238E27FC236}">
                <a16:creationId xmlns:a16="http://schemas.microsoft.com/office/drawing/2014/main" id="{4F745E07-181B-894D-6230-73526B3C2144}"/>
              </a:ext>
            </a:extLst>
          </p:cNvPr>
          <p:cNvSpPr/>
          <p:nvPr/>
        </p:nvSpPr>
        <p:spPr>
          <a:xfrm>
            <a:off x="2000250" y="1285875"/>
            <a:ext cx="4714875" cy="492918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03F32B26-498E-5A55-B218-5B3FD024CE0E}"/>
              </a:ext>
            </a:extLst>
          </p:cNvPr>
          <p:cNvCxnSpPr/>
          <p:nvPr/>
        </p:nvCxnSpPr>
        <p:spPr>
          <a:xfrm rot="16200000" flipH="1">
            <a:off x="2250282" y="2536031"/>
            <a:ext cx="4214812" cy="24288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955B670E-8933-E182-41E0-79EF89D99951}"/>
              </a:ext>
            </a:extLst>
          </p:cNvPr>
          <p:cNvCxnSpPr>
            <a:stCxn id="4" idx="2"/>
            <a:endCxn id="4" idx="6"/>
          </p:cNvCxnSpPr>
          <p:nvPr/>
        </p:nvCxnSpPr>
        <p:spPr>
          <a:xfrm rot="10800000" flipH="1">
            <a:off x="2000250" y="3751263"/>
            <a:ext cx="47148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16512CF4-EC31-B1DF-C839-0A3C85BA77F4}"/>
              </a:ext>
            </a:extLst>
          </p:cNvPr>
          <p:cNvCxnSpPr/>
          <p:nvPr/>
        </p:nvCxnSpPr>
        <p:spPr>
          <a:xfrm rot="5400000">
            <a:off x="2321719" y="2464594"/>
            <a:ext cx="4071938" cy="2571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9FC70ED5-4916-6AF9-4CC7-230B1185CF43}"/>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8" name="Connecteur droit 7">
            <a:extLst>
              <a:ext uri="{FF2B5EF4-FFF2-40B4-BE49-F238E27FC236}">
                <a16:creationId xmlns:a16="http://schemas.microsoft.com/office/drawing/2014/main" id="{98DFA170-8164-304B-39DD-830F2D0FEDB4}"/>
              </a:ext>
            </a:extLst>
          </p:cNvPr>
          <p:cNvCxnSpPr/>
          <p:nvPr/>
        </p:nvCxnSpPr>
        <p:spPr>
          <a:xfrm rot="16200000" flipH="1">
            <a:off x="2821782" y="2821781"/>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1A8BDC42-8EF5-13CC-A64B-02CF30BF6211}"/>
              </a:ext>
            </a:extLst>
          </p:cNvPr>
          <p:cNvCxnSpPr>
            <a:stCxn id="7" idx="2"/>
            <a:endCxn id="7"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01496AED-5BDE-93F7-87D6-93BCB1D84BDD}"/>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73D719CF-392F-569C-4072-7053F28BC4D9}"/>
              </a:ext>
            </a:extLst>
          </p:cNvPr>
          <p:cNvCxnSpPr/>
          <p:nvPr/>
        </p:nvCxnSpPr>
        <p:spPr>
          <a:xfrm rot="5400000">
            <a:off x="2536032" y="4179094"/>
            <a:ext cx="2214562" cy="1428750"/>
          </a:xfrm>
          <a:prstGeom prst="line">
            <a:avLst/>
          </a:prstGeom>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24E7B4F4-7B2A-4472-4802-269A6F185B90}"/>
              </a:ext>
            </a:extLst>
          </p:cNvPr>
          <p:cNvSpPr txBox="1"/>
          <p:nvPr/>
        </p:nvSpPr>
        <p:spPr>
          <a:xfrm>
            <a:off x="928688" y="6072188"/>
            <a:ext cx="2143125" cy="461962"/>
          </a:xfrm>
          <a:prstGeom prst="rect">
            <a:avLst/>
          </a:prstGeom>
          <a:noFill/>
          <a:ln w="38100">
            <a:solidFill>
              <a:srgbClr val="FF0000"/>
            </a:solidFill>
          </a:ln>
        </p:spPr>
        <p:txBody>
          <a:bodyPr>
            <a:spAutoFit/>
          </a:bodyPr>
          <a:lstStyle/>
          <a:p>
            <a:pPr eaLnBrk="1" hangingPunct="1">
              <a:defRPr/>
            </a:pPr>
            <a:r>
              <a:rPr lang="fr-FR" sz="2400" b="1" dirty="0">
                <a:solidFill>
                  <a:srgbClr val="FFFF00"/>
                </a:solidFill>
                <a:effectLst>
                  <a:outerShdw blurRad="38100" dist="38100" dir="2700000" algn="tl">
                    <a:srgbClr val="000000">
                      <a:alpha val="43137"/>
                    </a:srgbClr>
                  </a:outerShdw>
                </a:effectLst>
                <a:latin typeface="Arial" charset="0"/>
                <a:cs typeface="Arial" charset="0"/>
              </a:rPr>
              <a:t>20-21 Janvier</a:t>
            </a:r>
          </a:p>
        </p:txBody>
      </p:sp>
      <p:sp>
        <p:nvSpPr>
          <p:cNvPr id="26" name="Ellipse 25">
            <a:extLst>
              <a:ext uri="{FF2B5EF4-FFF2-40B4-BE49-F238E27FC236}">
                <a16:creationId xmlns:a16="http://schemas.microsoft.com/office/drawing/2014/main" id="{601C279D-2BC2-F043-11CC-9A5F6FE15C22}"/>
              </a:ext>
            </a:extLst>
          </p:cNvPr>
          <p:cNvSpPr/>
          <p:nvPr/>
        </p:nvSpPr>
        <p:spPr>
          <a:xfrm>
            <a:off x="2643188" y="1857375"/>
            <a:ext cx="3500437" cy="378618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27" name="Connecteur droit 26">
            <a:extLst>
              <a:ext uri="{FF2B5EF4-FFF2-40B4-BE49-F238E27FC236}">
                <a16:creationId xmlns:a16="http://schemas.microsoft.com/office/drawing/2014/main" id="{101DB6C0-22DB-CF95-7FA9-2BABDEA87E02}"/>
              </a:ext>
            </a:extLst>
          </p:cNvPr>
          <p:cNvCxnSpPr/>
          <p:nvPr/>
        </p:nvCxnSpPr>
        <p:spPr>
          <a:xfrm rot="16200000" flipH="1">
            <a:off x="2714625" y="2857500"/>
            <a:ext cx="3286125" cy="1857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A3F05CBF-22B8-95AA-6983-D2DAA6BA7B40}"/>
              </a:ext>
            </a:extLst>
          </p:cNvPr>
          <p:cNvCxnSpPr>
            <a:stCxn id="26" idx="2"/>
            <a:endCxn id="26" idx="6"/>
          </p:cNvCxnSpPr>
          <p:nvPr/>
        </p:nvCxnSpPr>
        <p:spPr>
          <a:xfrm rot="10800000" flipH="1">
            <a:off x="2643188" y="3751263"/>
            <a:ext cx="350043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4D35C884-3ACA-1C95-4D30-4565F7EEA52F}"/>
              </a:ext>
            </a:extLst>
          </p:cNvPr>
          <p:cNvCxnSpPr/>
          <p:nvPr/>
        </p:nvCxnSpPr>
        <p:spPr>
          <a:xfrm rot="5400000">
            <a:off x="2821782" y="2750343"/>
            <a:ext cx="3143250" cy="19288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0368" name="ZoneTexte 29">
            <a:extLst>
              <a:ext uri="{FF2B5EF4-FFF2-40B4-BE49-F238E27FC236}">
                <a16:creationId xmlns:a16="http://schemas.microsoft.com/office/drawing/2014/main" id="{DA3B5E39-E5A5-D728-79ED-CD251AB13F26}"/>
              </a:ext>
            </a:extLst>
          </p:cNvPr>
          <p:cNvSpPr txBox="1">
            <a:spLocks noChangeArrowheads="1"/>
          </p:cNvSpPr>
          <p:nvPr/>
        </p:nvSpPr>
        <p:spPr bwMode="auto">
          <a:xfrm rot="-7030002">
            <a:off x="1848643" y="4028282"/>
            <a:ext cx="22145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Jué Yin - Bois</a:t>
            </a:r>
          </a:p>
        </p:txBody>
      </p:sp>
      <p:sp>
        <p:nvSpPr>
          <p:cNvPr id="100369" name="ZoneTexte 30">
            <a:extLst>
              <a:ext uri="{FF2B5EF4-FFF2-40B4-BE49-F238E27FC236}">
                <a16:creationId xmlns:a16="http://schemas.microsoft.com/office/drawing/2014/main" id="{8ECF4459-CDC0-FC4B-3E34-30D3859BE29D}"/>
              </a:ext>
            </a:extLst>
          </p:cNvPr>
          <p:cNvSpPr txBox="1">
            <a:spLocks noChangeArrowheads="1"/>
          </p:cNvSpPr>
          <p:nvPr/>
        </p:nvSpPr>
        <p:spPr bwMode="auto">
          <a:xfrm rot="-3847207">
            <a:off x="2286000" y="2667001"/>
            <a:ext cx="1887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Yin – Feu</a:t>
            </a:r>
          </a:p>
          <a:p>
            <a:pPr algn="ctr" eaLnBrk="1" hangingPunct="1">
              <a:spcBef>
                <a:spcPct val="0"/>
              </a:spcBef>
              <a:buClrTx/>
              <a:buSzTx/>
              <a:buFontTx/>
              <a:buNone/>
            </a:pPr>
            <a:r>
              <a:rPr lang="fr-FR" altLang="fr-FR" sz="1800">
                <a:solidFill>
                  <a:schemeClr val="bg1"/>
                </a:solidFill>
              </a:rPr>
              <a:t>Empereur</a:t>
            </a:r>
          </a:p>
        </p:txBody>
      </p:sp>
      <p:sp>
        <p:nvSpPr>
          <p:cNvPr id="100370" name="ZoneTexte 31">
            <a:extLst>
              <a:ext uri="{FF2B5EF4-FFF2-40B4-BE49-F238E27FC236}">
                <a16:creationId xmlns:a16="http://schemas.microsoft.com/office/drawing/2014/main" id="{A8B98FC5-50CC-84AA-7C38-CB5471F66D93}"/>
              </a:ext>
            </a:extLst>
          </p:cNvPr>
          <p:cNvSpPr txBox="1">
            <a:spLocks noChangeArrowheads="1"/>
          </p:cNvSpPr>
          <p:nvPr/>
        </p:nvSpPr>
        <p:spPr bwMode="auto">
          <a:xfrm>
            <a:off x="3429000" y="2000250"/>
            <a:ext cx="2286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Shao Yang – Feu</a:t>
            </a:r>
          </a:p>
          <a:p>
            <a:pPr algn="ctr" eaLnBrk="1" hangingPunct="1">
              <a:spcBef>
                <a:spcPct val="0"/>
              </a:spcBef>
              <a:buClrTx/>
              <a:buSzTx/>
              <a:buFontTx/>
              <a:buNone/>
            </a:pPr>
            <a:r>
              <a:rPr lang="fr-FR" altLang="fr-FR" sz="1800">
                <a:solidFill>
                  <a:schemeClr val="bg1"/>
                </a:solidFill>
              </a:rPr>
              <a:t>Ministre</a:t>
            </a:r>
          </a:p>
        </p:txBody>
      </p:sp>
      <p:sp>
        <p:nvSpPr>
          <p:cNvPr id="100371" name="ZoneTexte 32">
            <a:extLst>
              <a:ext uri="{FF2B5EF4-FFF2-40B4-BE49-F238E27FC236}">
                <a16:creationId xmlns:a16="http://schemas.microsoft.com/office/drawing/2014/main" id="{A516BE23-ECD7-18B1-15EC-145693333AA6}"/>
              </a:ext>
            </a:extLst>
          </p:cNvPr>
          <p:cNvSpPr txBox="1">
            <a:spLocks noChangeArrowheads="1"/>
          </p:cNvSpPr>
          <p:nvPr/>
        </p:nvSpPr>
        <p:spPr bwMode="auto">
          <a:xfrm rot="3687176">
            <a:off x="4837112" y="2827338"/>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Yin-Terre</a:t>
            </a:r>
          </a:p>
        </p:txBody>
      </p:sp>
      <p:sp>
        <p:nvSpPr>
          <p:cNvPr id="100372" name="ZoneTexte 33">
            <a:extLst>
              <a:ext uri="{FF2B5EF4-FFF2-40B4-BE49-F238E27FC236}">
                <a16:creationId xmlns:a16="http://schemas.microsoft.com/office/drawing/2014/main" id="{342E0978-FA6E-9A38-5665-D8D593529DC4}"/>
              </a:ext>
            </a:extLst>
          </p:cNvPr>
          <p:cNvSpPr txBox="1">
            <a:spLocks noChangeArrowheads="1"/>
          </p:cNvSpPr>
          <p:nvPr/>
        </p:nvSpPr>
        <p:spPr bwMode="auto">
          <a:xfrm rot="7038348">
            <a:off x="4642643" y="4329907"/>
            <a:ext cx="19288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Yang Ming-Métal</a:t>
            </a:r>
          </a:p>
        </p:txBody>
      </p:sp>
      <p:sp>
        <p:nvSpPr>
          <p:cNvPr id="100373" name="ZoneTexte 34">
            <a:extLst>
              <a:ext uri="{FF2B5EF4-FFF2-40B4-BE49-F238E27FC236}">
                <a16:creationId xmlns:a16="http://schemas.microsoft.com/office/drawing/2014/main" id="{B9CD8166-B2E3-915D-A4A4-7831049237FF}"/>
              </a:ext>
            </a:extLst>
          </p:cNvPr>
          <p:cNvSpPr txBox="1">
            <a:spLocks noChangeArrowheads="1"/>
          </p:cNvSpPr>
          <p:nvPr/>
        </p:nvSpPr>
        <p:spPr bwMode="auto">
          <a:xfrm rot="10800000">
            <a:off x="3500438" y="50720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Tai Yang-Eau</a:t>
            </a:r>
          </a:p>
        </p:txBody>
      </p:sp>
      <p:cxnSp>
        <p:nvCxnSpPr>
          <p:cNvPr id="24" name="Connecteur droit avec flèche 23">
            <a:extLst>
              <a:ext uri="{FF2B5EF4-FFF2-40B4-BE49-F238E27FC236}">
                <a16:creationId xmlns:a16="http://schemas.microsoft.com/office/drawing/2014/main" id="{C428141A-5402-CB70-7BAB-0B41FB57986E}"/>
              </a:ext>
            </a:extLst>
          </p:cNvPr>
          <p:cNvCxnSpPr/>
          <p:nvPr/>
        </p:nvCxnSpPr>
        <p:spPr>
          <a:xfrm rot="5400000">
            <a:off x="2536032" y="4179094"/>
            <a:ext cx="2214562" cy="14287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9DFCC321-DCB5-EEA3-0E66-424FE05DBD57}"/>
              </a:ext>
            </a:extLst>
          </p:cNvPr>
          <p:cNvSpPr txBox="1"/>
          <p:nvPr/>
        </p:nvSpPr>
        <p:spPr>
          <a:xfrm>
            <a:off x="3286125" y="3071813"/>
            <a:ext cx="2357438" cy="646112"/>
          </a:xfrm>
          <a:prstGeom prst="rect">
            <a:avLst/>
          </a:prstGeom>
          <a:noFill/>
        </p:spPr>
        <p:txBody>
          <a:bodyPr>
            <a:spAutoFit/>
          </a:bodyPr>
          <a:lstStyle/>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Hôtesses</a:t>
            </a:r>
          </a:p>
          <a:p>
            <a:pPr algn="ct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Immuables</a:t>
            </a:r>
          </a:p>
        </p:txBody>
      </p:sp>
      <p:sp>
        <p:nvSpPr>
          <p:cNvPr id="43" name="ZoneTexte 42">
            <a:extLst>
              <a:ext uri="{FF2B5EF4-FFF2-40B4-BE49-F238E27FC236}">
                <a16:creationId xmlns:a16="http://schemas.microsoft.com/office/drawing/2014/main" id="{C2FA6C32-5AB0-719E-6EDD-B25CC091F036}"/>
              </a:ext>
            </a:extLst>
          </p:cNvPr>
          <p:cNvSpPr txBox="1"/>
          <p:nvPr/>
        </p:nvSpPr>
        <p:spPr>
          <a:xfrm>
            <a:off x="2928938" y="571500"/>
            <a:ext cx="3214687" cy="369888"/>
          </a:xfrm>
          <a:prstGeom prst="rect">
            <a:avLst/>
          </a:prstGeom>
          <a:noFill/>
        </p:spPr>
        <p:txBody>
          <a:bodyPr>
            <a:spAutoFit/>
          </a:bodyPr>
          <a:lstStyle/>
          <a:p>
            <a:pPr eaLnBrk="1" hangingPunct="1">
              <a:defRPr/>
            </a:pPr>
            <a:r>
              <a:rPr lang="fr-FR" b="1" dirty="0">
                <a:solidFill>
                  <a:srgbClr val="FFFF00"/>
                </a:solidFill>
                <a:effectLst>
                  <a:outerShdw blurRad="38100" dist="38100" dir="2700000" algn="tl">
                    <a:srgbClr val="000000">
                      <a:alpha val="43137"/>
                    </a:srgbClr>
                  </a:outerShdw>
                </a:effectLst>
                <a:latin typeface="Arial" charset="0"/>
                <a:cs typeface="Arial" charset="0"/>
              </a:rPr>
              <a:t>Énergies Invitées Variables</a:t>
            </a:r>
          </a:p>
        </p:txBody>
      </p:sp>
      <p:sp>
        <p:nvSpPr>
          <p:cNvPr id="100377" name="ZoneTexte 43">
            <a:extLst>
              <a:ext uri="{FF2B5EF4-FFF2-40B4-BE49-F238E27FC236}">
                <a16:creationId xmlns:a16="http://schemas.microsoft.com/office/drawing/2014/main" id="{24672A12-4F11-7786-19D7-E3F6DB16B257}"/>
              </a:ext>
            </a:extLst>
          </p:cNvPr>
          <p:cNvSpPr txBox="1">
            <a:spLocks noChangeArrowheads="1"/>
          </p:cNvSpPr>
          <p:nvPr/>
        </p:nvSpPr>
        <p:spPr bwMode="auto">
          <a:xfrm rot="-3613414">
            <a:off x="1556544" y="2245519"/>
            <a:ext cx="2530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Yang – Feu</a:t>
            </a:r>
          </a:p>
        </p:txBody>
      </p:sp>
      <p:sp>
        <p:nvSpPr>
          <p:cNvPr id="39963" name="ZoneTexte 44">
            <a:extLst>
              <a:ext uri="{FF2B5EF4-FFF2-40B4-BE49-F238E27FC236}">
                <a16:creationId xmlns:a16="http://schemas.microsoft.com/office/drawing/2014/main" id="{6C5D874A-F7C2-60A9-F60D-26FAF89B75AE}"/>
              </a:ext>
            </a:extLst>
          </p:cNvPr>
          <p:cNvSpPr txBox="1">
            <a:spLocks noChangeArrowheads="1"/>
          </p:cNvSpPr>
          <p:nvPr/>
        </p:nvSpPr>
        <p:spPr bwMode="auto">
          <a:xfrm rot="14530316">
            <a:off x="1780382" y="4463256"/>
            <a:ext cx="1644650" cy="369887"/>
          </a:xfrm>
          <a:prstGeom prst="rect">
            <a:avLst/>
          </a:prstGeom>
          <a:noFill/>
          <a:ln>
            <a:noFill/>
          </a:ln>
        </p:spPr>
        <p:txBody>
          <a:bodyPr>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fr-FR" altLang="fr-FR" sz="1800" dirty="0">
                <a:effectLst>
                  <a:outerShdw blurRad="38100" dist="38100" dir="2700000" algn="tl">
                    <a:srgbClr val="000000">
                      <a:alpha val="43137"/>
                    </a:srgbClr>
                  </a:outerShdw>
                </a:effectLst>
              </a:rPr>
              <a:t>Tai Yin-Terre</a:t>
            </a:r>
          </a:p>
        </p:txBody>
      </p:sp>
      <p:sp>
        <p:nvSpPr>
          <p:cNvPr id="100379" name="ZoneTexte 45">
            <a:extLst>
              <a:ext uri="{FF2B5EF4-FFF2-40B4-BE49-F238E27FC236}">
                <a16:creationId xmlns:a16="http://schemas.microsoft.com/office/drawing/2014/main" id="{E423613A-3CE4-9A44-496D-161726DABAC4}"/>
              </a:ext>
            </a:extLst>
          </p:cNvPr>
          <p:cNvSpPr txBox="1">
            <a:spLocks noChangeArrowheads="1"/>
          </p:cNvSpPr>
          <p:nvPr/>
        </p:nvSpPr>
        <p:spPr bwMode="auto">
          <a:xfrm rot="10800000">
            <a:off x="3462338" y="5654675"/>
            <a:ext cx="1857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Shao Yin – Feu</a:t>
            </a:r>
          </a:p>
        </p:txBody>
      </p:sp>
      <p:sp>
        <p:nvSpPr>
          <p:cNvPr id="100380" name="ZoneTexte 46">
            <a:extLst>
              <a:ext uri="{FF2B5EF4-FFF2-40B4-BE49-F238E27FC236}">
                <a16:creationId xmlns:a16="http://schemas.microsoft.com/office/drawing/2014/main" id="{4EAF3275-22BD-2589-7387-C13DC8B9B7BD}"/>
              </a:ext>
            </a:extLst>
          </p:cNvPr>
          <p:cNvSpPr txBox="1">
            <a:spLocks noChangeArrowheads="1"/>
          </p:cNvSpPr>
          <p:nvPr/>
        </p:nvSpPr>
        <p:spPr bwMode="auto">
          <a:xfrm>
            <a:off x="3465513" y="1449388"/>
            <a:ext cx="2000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t>Yang Ming-Métal</a:t>
            </a:r>
          </a:p>
        </p:txBody>
      </p:sp>
      <p:sp>
        <p:nvSpPr>
          <p:cNvPr id="100381" name="ZoneTexte 47">
            <a:extLst>
              <a:ext uri="{FF2B5EF4-FFF2-40B4-BE49-F238E27FC236}">
                <a16:creationId xmlns:a16="http://schemas.microsoft.com/office/drawing/2014/main" id="{0E061307-5780-32A7-7CB3-1319EE93B54E}"/>
              </a:ext>
            </a:extLst>
          </p:cNvPr>
          <p:cNvSpPr txBox="1">
            <a:spLocks noChangeArrowheads="1"/>
          </p:cNvSpPr>
          <p:nvPr/>
        </p:nvSpPr>
        <p:spPr bwMode="auto">
          <a:xfrm rot="3882912">
            <a:off x="5334001" y="2603500"/>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Tai Yang-Eau</a:t>
            </a:r>
          </a:p>
        </p:txBody>
      </p:sp>
      <p:sp>
        <p:nvSpPr>
          <p:cNvPr id="100382" name="ZoneTexte 48">
            <a:extLst>
              <a:ext uri="{FF2B5EF4-FFF2-40B4-BE49-F238E27FC236}">
                <a16:creationId xmlns:a16="http://schemas.microsoft.com/office/drawing/2014/main" id="{5A902861-0A1C-F4B2-77BF-4D38227B25E3}"/>
              </a:ext>
            </a:extLst>
          </p:cNvPr>
          <p:cNvSpPr txBox="1">
            <a:spLocks noChangeArrowheads="1"/>
          </p:cNvSpPr>
          <p:nvPr/>
        </p:nvSpPr>
        <p:spPr bwMode="auto">
          <a:xfrm rot="7215462">
            <a:off x="5314157" y="4601369"/>
            <a:ext cx="1643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Jué Yin - Bois</a:t>
            </a:r>
          </a:p>
        </p:txBody>
      </p:sp>
      <p:sp>
        <p:nvSpPr>
          <p:cNvPr id="100383" name="ZoneTexte 31">
            <a:extLst>
              <a:ext uri="{FF2B5EF4-FFF2-40B4-BE49-F238E27FC236}">
                <a16:creationId xmlns:a16="http://schemas.microsoft.com/office/drawing/2014/main" id="{073D3DBA-256E-FF57-3297-E7958BDA2912}"/>
              </a:ext>
            </a:extLst>
          </p:cNvPr>
          <p:cNvSpPr txBox="1">
            <a:spLocks noChangeArrowheads="1"/>
          </p:cNvSpPr>
          <p:nvPr/>
        </p:nvSpPr>
        <p:spPr bwMode="auto">
          <a:xfrm>
            <a:off x="714375" y="3571875"/>
            <a:ext cx="1071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Mars</a:t>
            </a:r>
          </a:p>
        </p:txBody>
      </p:sp>
      <p:sp>
        <p:nvSpPr>
          <p:cNvPr id="100384" name="ZoneTexte 32">
            <a:extLst>
              <a:ext uri="{FF2B5EF4-FFF2-40B4-BE49-F238E27FC236}">
                <a16:creationId xmlns:a16="http://schemas.microsoft.com/office/drawing/2014/main" id="{1D91F4C2-5EEE-5B5C-0F5A-E3FD60CE99C4}"/>
              </a:ext>
            </a:extLst>
          </p:cNvPr>
          <p:cNvSpPr txBox="1">
            <a:spLocks noChangeArrowheads="1"/>
          </p:cNvSpPr>
          <p:nvPr/>
        </p:nvSpPr>
        <p:spPr bwMode="auto">
          <a:xfrm>
            <a:off x="1785938" y="1285875"/>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Mai</a:t>
            </a:r>
          </a:p>
        </p:txBody>
      </p:sp>
      <p:sp>
        <p:nvSpPr>
          <p:cNvPr id="100385" name="ZoneTexte 33">
            <a:extLst>
              <a:ext uri="{FF2B5EF4-FFF2-40B4-BE49-F238E27FC236}">
                <a16:creationId xmlns:a16="http://schemas.microsoft.com/office/drawing/2014/main" id="{5E10EE03-A2DF-D869-51FC-ECA63D84A8B5}"/>
              </a:ext>
            </a:extLst>
          </p:cNvPr>
          <p:cNvSpPr txBox="1">
            <a:spLocks noChangeArrowheads="1"/>
          </p:cNvSpPr>
          <p:nvPr/>
        </p:nvSpPr>
        <p:spPr bwMode="auto">
          <a:xfrm>
            <a:off x="5470525" y="1268413"/>
            <a:ext cx="1571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Juillet</a:t>
            </a:r>
          </a:p>
        </p:txBody>
      </p:sp>
      <p:sp>
        <p:nvSpPr>
          <p:cNvPr id="100386" name="ZoneTexte 34">
            <a:extLst>
              <a:ext uri="{FF2B5EF4-FFF2-40B4-BE49-F238E27FC236}">
                <a16:creationId xmlns:a16="http://schemas.microsoft.com/office/drawing/2014/main" id="{F393FE28-22BB-BA3C-931E-BC59A5793F44}"/>
              </a:ext>
            </a:extLst>
          </p:cNvPr>
          <p:cNvSpPr txBox="1">
            <a:spLocks noChangeArrowheads="1"/>
          </p:cNvSpPr>
          <p:nvPr/>
        </p:nvSpPr>
        <p:spPr bwMode="auto">
          <a:xfrm>
            <a:off x="6929438" y="3571875"/>
            <a:ext cx="1714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Septembre</a:t>
            </a:r>
          </a:p>
        </p:txBody>
      </p:sp>
      <p:sp>
        <p:nvSpPr>
          <p:cNvPr id="100387" name="ZoneTexte 35">
            <a:extLst>
              <a:ext uri="{FF2B5EF4-FFF2-40B4-BE49-F238E27FC236}">
                <a16:creationId xmlns:a16="http://schemas.microsoft.com/office/drawing/2014/main" id="{8C28B50C-3E48-C774-06D8-94DC2C8931E5}"/>
              </a:ext>
            </a:extLst>
          </p:cNvPr>
          <p:cNvSpPr txBox="1">
            <a:spLocks noChangeArrowheads="1"/>
          </p:cNvSpPr>
          <p:nvPr/>
        </p:nvSpPr>
        <p:spPr bwMode="auto">
          <a:xfrm>
            <a:off x="5500688" y="6072188"/>
            <a:ext cx="1857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FF00"/>
                </a:solidFill>
              </a:rPr>
              <a:t>21 Novembre</a:t>
            </a:r>
          </a:p>
        </p:txBody>
      </p:sp>
      <p:sp>
        <p:nvSpPr>
          <p:cNvPr id="33832" name="ZoneTexte 39">
            <a:extLst>
              <a:ext uri="{FF2B5EF4-FFF2-40B4-BE49-F238E27FC236}">
                <a16:creationId xmlns:a16="http://schemas.microsoft.com/office/drawing/2014/main" id="{9E60F2B5-4512-089E-D08E-9DECEB50CF4D}"/>
              </a:ext>
            </a:extLst>
          </p:cNvPr>
          <p:cNvSpPr txBox="1">
            <a:spLocks noChangeArrowheads="1"/>
          </p:cNvSpPr>
          <p:nvPr/>
        </p:nvSpPr>
        <p:spPr bwMode="auto">
          <a:xfrm>
            <a:off x="12700" y="2232025"/>
            <a:ext cx="2544763" cy="369888"/>
          </a:xfrm>
          <a:prstGeom prst="rect">
            <a:avLst/>
          </a:prstGeom>
          <a:noFill/>
          <a:ln w="9525">
            <a:solidFill>
              <a:srgbClr val="FF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Concordance Céleste</a:t>
            </a:r>
          </a:p>
        </p:txBody>
      </p:sp>
      <p:sp>
        <p:nvSpPr>
          <p:cNvPr id="33833" name="ZoneTexte 40">
            <a:extLst>
              <a:ext uri="{FF2B5EF4-FFF2-40B4-BE49-F238E27FC236}">
                <a16:creationId xmlns:a16="http://schemas.microsoft.com/office/drawing/2014/main" id="{92597E07-8B60-C6DE-ADC2-E978B404EAA7}"/>
              </a:ext>
            </a:extLst>
          </p:cNvPr>
          <p:cNvSpPr txBox="1">
            <a:spLocks noChangeArrowheads="1"/>
          </p:cNvSpPr>
          <p:nvPr/>
        </p:nvSpPr>
        <p:spPr bwMode="auto">
          <a:xfrm>
            <a:off x="3143250" y="889000"/>
            <a:ext cx="2771775" cy="369888"/>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Le FEU inhibe le Métal</a:t>
            </a:r>
          </a:p>
        </p:txBody>
      </p:sp>
      <p:sp>
        <p:nvSpPr>
          <p:cNvPr id="33834" name="ZoneTexte 43">
            <a:extLst>
              <a:ext uri="{FF2B5EF4-FFF2-40B4-BE49-F238E27FC236}">
                <a16:creationId xmlns:a16="http://schemas.microsoft.com/office/drawing/2014/main" id="{FF695C33-A04D-7871-028F-D5896A830392}"/>
              </a:ext>
            </a:extLst>
          </p:cNvPr>
          <p:cNvSpPr txBox="1">
            <a:spLocks noChangeArrowheads="1"/>
          </p:cNvSpPr>
          <p:nvPr/>
        </p:nvSpPr>
        <p:spPr bwMode="auto">
          <a:xfrm>
            <a:off x="6327775" y="2090738"/>
            <a:ext cx="2816225" cy="369887"/>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b="1" dirty="0">
                <a:solidFill>
                  <a:srgbClr val="FF0000"/>
                </a:solidFill>
                <a:effectLst>
                  <a:outerShdw blurRad="38100" dist="38100" dir="2700000" algn="tl">
                    <a:srgbClr val="000000">
                      <a:alpha val="43137"/>
                    </a:srgbClr>
                  </a:outerShdw>
                </a:effectLst>
              </a:rPr>
              <a:t>La Terre inhibe l’Eau</a:t>
            </a:r>
          </a:p>
        </p:txBody>
      </p:sp>
      <p:sp>
        <p:nvSpPr>
          <p:cNvPr id="100391" name="ZoneTexte 1">
            <a:extLst>
              <a:ext uri="{FF2B5EF4-FFF2-40B4-BE49-F238E27FC236}">
                <a16:creationId xmlns:a16="http://schemas.microsoft.com/office/drawing/2014/main" id="{7B9FBFBC-0C1F-27EF-7CE3-A3CD92D1D947}"/>
              </a:ext>
            </a:extLst>
          </p:cNvPr>
          <p:cNvSpPr txBox="1">
            <a:spLocks noChangeArrowheads="1"/>
          </p:cNvSpPr>
          <p:nvPr/>
        </p:nvSpPr>
        <p:spPr bwMode="auto">
          <a:xfrm>
            <a:off x="930275" y="5692775"/>
            <a:ext cx="1428750" cy="37941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Début au</a:t>
            </a:r>
          </a:p>
        </p:txBody>
      </p:sp>
      <p:pic>
        <p:nvPicPr>
          <p:cNvPr id="100392" name="Image 43">
            <a:extLst>
              <a:ext uri="{FF2B5EF4-FFF2-40B4-BE49-F238E27FC236}">
                <a16:creationId xmlns:a16="http://schemas.microsoft.com/office/drawing/2014/main" id="{12AB3351-BA1A-48EB-9536-B22D94F8E9F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107950"/>
            <a:ext cx="371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0CF6B1CF-38CC-D164-49B4-226F7EE7E3A2}"/>
              </a:ext>
            </a:extLst>
          </p:cNvPr>
          <p:cNvSpPr txBox="1"/>
          <p:nvPr/>
        </p:nvSpPr>
        <p:spPr>
          <a:xfrm>
            <a:off x="3162300" y="6359525"/>
            <a:ext cx="2624138" cy="369888"/>
          </a:xfrm>
          <a:prstGeom prst="rect">
            <a:avLst/>
          </a:prstGeom>
          <a:noFill/>
          <a:ln>
            <a:noFill/>
          </a:ln>
        </p:spPr>
        <p:txBody>
          <a:bodyPr>
            <a:spAutoFit/>
          </a:bodyPr>
          <a:lstStyle/>
          <a:p>
            <a:pPr eaLnBrk="1" hangingPunct="1">
              <a:defRPr/>
            </a:pPr>
            <a:r>
              <a:rPr lang="fr-FR" b="1" dirty="0">
                <a:solidFill>
                  <a:srgbClr val="FF0000"/>
                </a:solidFill>
                <a:effectLst>
                  <a:outerShdw blurRad="38100" dist="38100" dir="2700000" algn="tl">
                    <a:srgbClr val="000000">
                      <a:alpha val="43137"/>
                    </a:srgbClr>
                  </a:outerShdw>
                </a:effectLst>
              </a:rPr>
              <a:t>L’Eau inhibe le Feu</a:t>
            </a:r>
          </a:p>
        </p:txBody>
      </p:sp>
      <p:sp>
        <p:nvSpPr>
          <p:cNvPr id="3" name="ZoneTexte 2">
            <a:extLst>
              <a:ext uri="{FF2B5EF4-FFF2-40B4-BE49-F238E27FC236}">
                <a16:creationId xmlns:a16="http://schemas.microsoft.com/office/drawing/2014/main" id="{E72EB4AD-3BA4-D1FE-A984-4F983662ACF2}"/>
              </a:ext>
            </a:extLst>
          </p:cNvPr>
          <p:cNvSpPr txBox="1"/>
          <p:nvPr/>
        </p:nvSpPr>
        <p:spPr>
          <a:xfrm>
            <a:off x="6429375" y="4941888"/>
            <a:ext cx="2822575" cy="368300"/>
          </a:xfrm>
          <a:prstGeom prst="rect">
            <a:avLst/>
          </a:prstGeom>
          <a:noFill/>
        </p:spPr>
        <p:txBody>
          <a:bodyPr>
            <a:spAutoFit/>
          </a:bodyPr>
          <a:lstStyle/>
          <a:p>
            <a:pPr eaLnBrk="1" hangingPunct="1">
              <a:defRPr/>
            </a:pPr>
            <a:r>
              <a:rPr lang="fr-FR" b="1" dirty="0">
                <a:solidFill>
                  <a:srgbClr val="FF0000"/>
                </a:solidFill>
                <a:effectLst>
                  <a:outerShdw blurRad="38100" dist="38100" dir="2700000" algn="tl">
                    <a:srgbClr val="000000">
                      <a:alpha val="43137"/>
                    </a:srgbClr>
                  </a:outerShdw>
                </a:effectLst>
              </a:rPr>
              <a:t>Le Métal inhibe le Bois</a:t>
            </a:r>
          </a:p>
        </p:txBody>
      </p:sp>
      <p:sp>
        <p:nvSpPr>
          <p:cNvPr id="100395" name="ZoneTexte 10">
            <a:extLst>
              <a:ext uri="{FF2B5EF4-FFF2-40B4-BE49-F238E27FC236}">
                <a16:creationId xmlns:a16="http://schemas.microsoft.com/office/drawing/2014/main" id="{74064D52-C415-7C9D-3952-9513488EB5E2}"/>
              </a:ext>
            </a:extLst>
          </p:cNvPr>
          <p:cNvSpPr txBox="1">
            <a:spLocks noChangeArrowheads="1"/>
          </p:cNvSpPr>
          <p:nvPr/>
        </p:nvSpPr>
        <p:spPr bwMode="auto">
          <a:xfrm>
            <a:off x="-41275" y="5051425"/>
            <a:ext cx="2738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b="1">
                <a:solidFill>
                  <a:srgbClr val="FF0000"/>
                </a:solidFill>
              </a:rPr>
              <a:t>Le Bois inhibe la Terre</a:t>
            </a:r>
          </a:p>
        </p:txBody>
      </p:sp>
      <p:sp>
        <p:nvSpPr>
          <p:cNvPr id="100396" name="ZoneTexte 4">
            <a:extLst>
              <a:ext uri="{FF2B5EF4-FFF2-40B4-BE49-F238E27FC236}">
                <a16:creationId xmlns:a16="http://schemas.microsoft.com/office/drawing/2014/main" id="{DBBD5D30-A033-994B-36A3-116E1D383AFC}"/>
              </a:ext>
            </a:extLst>
          </p:cNvPr>
          <p:cNvSpPr txBox="1">
            <a:spLocks noChangeArrowheads="1"/>
          </p:cNvSpPr>
          <p:nvPr/>
        </p:nvSpPr>
        <p:spPr bwMode="auto">
          <a:xfrm>
            <a:off x="6537325" y="620713"/>
            <a:ext cx="2536825" cy="13541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a:t>YANG MING en</a:t>
            </a:r>
          </a:p>
          <a:p>
            <a:r>
              <a:rPr lang="fr-FR" altLang="fr-FR"/>
              <a:t>Présidence au Ciel </a:t>
            </a:r>
            <a:r>
              <a:rPr lang="fr-FR" altLang="fr-FR" sz="1400"/>
              <a:t>influe les 6 premiers mois</a:t>
            </a:r>
          </a:p>
          <a:p>
            <a:r>
              <a:rPr lang="fr-FR" altLang="fr-FR"/>
              <a:t>SHAO YIN à la Source </a:t>
            </a:r>
            <a:r>
              <a:rPr lang="fr-FR" altLang="fr-FR" sz="1400"/>
              <a:t>influe les 6 derniers mois</a:t>
            </a:r>
          </a:p>
        </p:txBody>
      </p:sp>
      <p:cxnSp>
        <p:nvCxnSpPr>
          <p:cNvPr id="46" name="Connecteur droit avec flèche 45">
            <a:extLst>
              <a:ext uri="{FF2B5EF4-FFF2-40B4-BE49-F238E27FC236}">
                <a16:creationId xmlns:a16="http://schemas.microsoft.com/office/drawing/2014/main" id="{BEE16F26-3A8B-613B-A6DC-D24466F58D4F}"/>
              </a:ext>
            </a:extLst>
          </p:cNvPr>
          <p:cNvCxnSpPr>
            <a:cxnSpLocks/>
          </p:cNvCxnSpPr>
          <p:nvPr/>
        </p:nvCxnSpPr>
        <p:spPr>
          <a:xfrm flipV="1">
            <a:off x="4356100" y="1643063"/>
            <a:ext cx="1357313" cy="215265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B0B664F4-1E1C-8A21-3249-6BC6431B39C7}"/>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4" name="Ellipse 3">
            <a:extLst>
              <a:ext uri="{FF2B5EF4-FFF2-40B4-BE49-F238E27FC236}">
                <a16:creationId xmlns:a16="http://schemas.microsoft.com/office/drawing/2014/main" id="{C5721611-6A68-FFC6-D196-7D548712A6BA}"/>
              </a:ext>
            </a:extLst>
          </p:cNvPr>
          <p:cNvSpPr/>
          <p:nvPr/>
        </p:nvSpPr>
        <p:spPr>
          <a:xfrm>
            <a:off x="1785938" y="1214438"/>
            <a:ext cx="5143500" cy="5286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5" name="Ellipse 4">
            <a:extLst>
              <a:ext uri="{FF2B5EF4-FFF2-40B4-BE49-F238E27FC236}">
                <a16:creationId xmlns:a16="http://schemas.microsoft.com/office/drawing/2014/main" id="{FB425A06-C0B9-971E-DA4D-5C09BF049B79}"/>
              </a:ext>
            </a:extLst>
          </p:cNvPr>
          <p:cNvSpPr/>
          <p:nvPr/>
        </p:nvSpPr>
        <p:spPr>
          <a:xfrm>
            <a:off x="2286000" y="1714500"/>
            <a:ext cx="4143375" cy="428625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6" name="Ellipse 5">
            <a:extLst>
              <a:ext uri="{FF2B5EF4-FFF2-40B4-BE49-F238E27FC236}">
                <a16:creationId xmlns:a16="http://schemas.microsoft.com/office/drawing/2014/main" id="{A780599F-17C0-C770-4FE8-F989AD14C94B}"/>
              </a:ext>
            </a:extLst>
          </p:cNvPr>
          <p:cNvSpPr/>
          <p:nvPr/>
        </p:nvSpPr>
        <p:spPr>
          <a:xfrm>
            <a:off x="2714625" y="2214563"/>
            <a:ext cx="3214688"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2C15A97A-F168-CBEE-B1C6-EFD570DEE5E3}"/>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B70EAD88-90C3-56D2-E77F-1D0292FBCF3F}"/>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60A8FD8D-B414-9FB4-92F2-FCCBF0D9DE6C}"/>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969C05DC-0C88-068B-CA4B-C252001E3772}"/>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97912710-04B4-8B61-3792-A25703283F46}"/>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8D7F41E2-AAD4-50F8-5E08-8346988DC730}"/>
              </a:ext>
            </a:extLst>
          </p:cNvPr>
          <p:cNvCxnSpPr>
            <a:endCxn id="4" idx="4"/>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F150E03C-2EE1-5C86-11D3-11AD6B204B80}"/>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1388" name="ZoneTexte 26">
            <a:extLst>
              <a:ext uri="{FF2B5EF4-FFF2-40B4-BE49-F238E27FC236}">
                <a16:creationId xmlns:a16="http://schemas.microsoft.com/office/drawing/2014/main" id="{80915B17-8EFF-916C-CB84-C06A7A82EFD0}"/>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01389" name="ZoneTexte 27">
            <a:extLst>
              <a:ext uri="{FF2B5EF4-FFF2-40B4-BE49-F238E27FC236}">
                <a16:creationId xmlns:a16="http://schemas.microsoft.com/office/drawing/2014/main" id="{8D517E2E-50D2-1738-4002-A0FF1D3BED97}"/>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01390" name="ZoneTexte 28">
            <a:extLst>
              <a:ext uri="{FF2B5EF4-FFF2-40B4-BE49-F238E27FC236}">
                <a16:creationId xmlns:a16="http://schemas.microsoft.com/office/drawing/2014/main" id="{4364571E-2520-23EA-DA40-C1D03E1AC765}"/>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01391" name="ZoneTexte 29">
            <a:extLst>
              <a:ext uri="{FF2B5EF4-FFF2-40B4-BE49-F238E27FC236}">
                <a16:creationId xmlns:a16="http://schemas.microsoft.com/office/drawing/2014/main" id="{3D6F49A8-0303-318C-01E3-EDABBDA9CDB9}"/>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01392" name="ZoneTexte 30">
            <a:extLst>
              <a:ext uri="{FF2B5EF4-FFF2-40B4-BE49-F238E27FC236}">
                <a16:creationId xmlns:a16="http://schemas.microsoft.com/office/drawing/2014/main" id="{87A68219-7FA8-3E7A-CD26-8838C064C0B9}"/>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01393" name="ZoneTexte 31">
            <a:extLst>
              <a:ext uri="{FF2B5EF4-FFF2-40B4-BE49-F238E27FC236}">
                <a16:creationId xmlns:a16="http://schemas.microsoft.com/office/drawing/2014/main" id="{22FF78A4-33F4-1638-3E36-695B10B50A24}"/>
              </a:ext>
            </a:extLst>
          </p:cNvPr>
          <p:cNvSpPr txBox="1">
            <a:spLocks noChangeArrowheads="1"/>
          </p:cNvSpPr>
          <p:nvPr/>
        </p:nvSpPr>
        <p:spPr bwMode="auto">
          <a:xfrm>
            <a:off x="4000500" y="2071688"/>
            <a:ext cx="928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2010</a:t>
            </a:r>
          </a:p>
        </p:txBody>
      </p:sp>
      <p:sp>
        <p:nvSpPr>
          <p:cNvPr id="101394" name="ZoneTexte 32">
            <a:extLst>
              <a:ext uri="{FF2B5EF4-FFF2-40B4-BE49-F238E27FC236}">
                <a16:creationId xmlns:a16="http://schemas.microsoft.com/office/drawing/2014/main" id="{64230D5E-ADF8-DBC6-0EAE-E47F886C7D05}"/>
              </a:ext>
            </a:extLst>
          </p:cNvPr>
          <p:cNvSpPr txBox="1">
            <a:spLocks noChangeArrowheads="1"/>
          </p:cNvSpPr>
          <p:nvPr/>
        </p:nvSpPr>
        <p:spPr bwMode="auto">
          <a:xfrm>
            <a:off x="4000500" y="1571625"/>
            <a:ext cx="928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2011</a:t>
            </a:r>
          </a:p>
        </p:txBody>
      </p:sp>
      <p:sp>
        <p:nvSpPr>
          <p:cNvPr id="101395" name="ZoneTexte 33">
            <a:extLst>
              <a:ext uri="{FF2B5EF4-FFF2-40B4-BE49-F238E27FC236}">
                <a16:creationId xmlns:a16="http://schemas.microsoft.com/office/drawing/2014/main" id="{ED3124BC-E6CD-13BF-CFD0-55CD7369175D}"/>
              </a:ext>
            </a:extLst>
          </p:cNvPr>
          <p:cNvSpPr txBox="1">
            <a:spLocks noChangeArrowheads="1"/>
          </p:cNvSpPr>
          <p:nvPr/>
        </p:nvSpPr>
        <p:spPr bwMode="auto">
          <a:xfrm>
            <a:off x="4000500" y="1071563"/>
            <a:ext cx="1000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2012</a:t>
            </a:r>
          </a:p>
        </p:txBody>
      </p:sp>
      <p:sp>
        <p:nvSpPr>
          <p:cNvPr id="101396" name="ZoneTexte 34">
            <a:extLst>
              <a:ext uri="{FF2B5EF4-FFF2-40B4-BE49-F238E27FC236}">
                <a16:creationId xmlns:a16="http://schemas.microsoft.com/office/drawing/2014/main" id="{C42C957D-206C-1E3E-ED27-5DE13AA7578E}"/>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2010</a:t>
            </a:r>
          </a:p>
          <a:p>
            <a:pPr eaLnBrk="1" hangingPunct="1">
              <a:spcBef>
                <a:spcPct val="0"/>
              </a:spcBef>
              <a:buClrTx/>
              <a:buSzTx/>
              <a:buFontTx/>
              <a:buNone/>
            </a:pPr>
            <a:r>
              <a:rPr lang="fr-FR" altLang="fr-FR" sz="1800"/>
              <a:t>1</a:t>
            </a:r>
            <a:r>
              <a:rPr lang="fr-FR" altLang="fr-FR" sz="1800" baseline="30000"/>
              <a:t>er</a:t>
            </a:r>
            <a:r>
              <a:rPr lang="fr-FR" altLang="fr-FR" sz="1800"/>
              <a:t> Mouvement</a:t>
            </a:r>
          </a:p>
          <a:p>
            <a:pPr eaLnBrk="1" hangingPunct="1">
              <a:spcBef>
                <a:spcPct val="0"/>
              </a:spcBef>
              <a:buClrTx/>
              <a:buSzTx/>
              <a:buFontTx/>
              <a:buNone/>
            </a:pPr>
            <a:r>
              <a:rPr lang="fr-FR" altLang="fr-FR" sz="1800" b="1">
                <a:solidFill>
                  <a:srgbClr val="FF0000"/>
                </a:solidFill>
              </a:rPr>
              <a:t>Métal Yang</a:t>
            </a:r>
          </a:p>
        </p:txBody>
      </p:sp>
      <p:cxnSp>
        <p:nvCxnSpPr>
          <p:cNvPr id="37" name="Connecteur droit avec flèche 36">
            <a:extLst>
              <a:ext uri="{FF2B5EF4-FFF2-40B4-BE49-F238E27FC236}">
                <a16:creationId xmlns:a16="http://schemas.microsoft.com/office/drawing/2014/main" id="{BC7FB7DB-568E-1D0A-0043-0D387DD475D8}"/>
              </a:ext>
            </a:extLst>
          </p:cNvPr>
          <p:cNvCxnSpPr/>
          <p:nvPr/>
        </p:nvCxnSpPr>
        <p:spPr>
          <a:xfrm>
            <a:off x="214313" y="3643313"/>
            <a:ext cx="1214437"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1398" name="ZoneTexte 37">
            <a:extLst>
              <a:ext uri="{FF2B5EF4-FFF2-40B4-BE49-F238E27FC236}">
                <a16:creationId xmlns:a16="http://schemas.microsoft.com/office/drawing/2014/main" id="{0823C7C5-1863-31D5-10F5-139E41B99B9A}"/>
              </a:ext>
            </a:extLst>
          </p:cNvPr>
          <p:cNvSpPr txBox="1">
            <a:spLocks noChangeArrowheads="1"/>
          </p:cNvSpPr>
          <p:nvPr/>
        </p:nvSpPr>
        <p:spPr bwMode="auto">
          <a:xfrm rot="-4103559">
            <a:off x="2407444" y="2980532"/>
            <a:ext cx="15763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Métal Yang</a:t>
            </a:r>
          </a:p>
        </p:txBody>
      </p:sp>
      <p:sp>
        <p:nvSpPr>
          <p:cNvPr id="101399" name="ZoneTexte 38">
            <a:extLst>
              <a:ext uri="{FF2B5EF4-FFF2-40B4-BE49-F238E27FC236}">
                <a16:creationId xmlns:a16="http://schemas.microsoft.com/office/drawing/2014/main" id="{3EFD04A6-3228-97A5-F050-9263EC35C0A1}"/>
              </a:ext>
            </a:extLst>
          </p:cNvPr>
          <p:cNvSpPr txBox="1">
            <a:spLocks noChangeArrowheads="1"/>
          </p:cNvSpPr>
          <p:nvPr/>
        </p:nvSpPr>
        <p:spPr bwMode="auto">
          <a:xfrm>
            <a:off x="4071938" y="228600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a:t>
            </a:r>
          </a:p>
        </p:txBody>
      </p:sp>
      <p:sp>
        <p:nvSpPr>
          <p:cNvPr id="101400" name="ZoneTexte 39">
            <a:extLst>
              <a:ext uri="{FF2B5EF4-FFF2-40B4-BE49-F238E27FC236}">
                <a16:creationId xmlns:a16="http://schemas.microsoft.com/office/drawing/2014/main" id="{79C205F4-FD89-735D-9B69-3BD58F1809C8}"/>
              </a:ext>
            </a:extLst>
          </p:cNvPr>
          <p:cNvSpPr txBox="1">
            <a:spLocks noChangeArrowheads="1"/>
          </p:cNvSpPr>
          <p:nvPr/>
        </p:nvSpPr>
        <p:spPr bwMode="auto">
          <a:xfrm rot="3400173">
            <a:off x="5149057" y="3069431"/>
            <a:ext cx="857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a:t>
            </a:r>
          </a:p>
          <a:p>
            <a:pPr eaLnBrk="1" hangingPunct="1">
              <a:spcBef>
                <a:spcPct val="0"/>
              </a:spcBef>
              <a:buClrTx/>
              <a:buSzTx/>
              <a:buFontTx/>
              <a:buNone/>
            </a:pPr>
            <a:endParaRPr lang="fr-FR" altLang="fr-FR" sz="1800"/>
          </a:p>
        </p:txBody>
      </p:sp>
      <p:sp>
        <p:nvSpPr>
          <p:cNvPr id="101401" name="ZoneTexte 40">
            <a:extLst>
              <a:ext uri="{FF2B5EF4-FFF2-40B4-BE49-F238E27FC236}">
                <a16:creationId xmlns:a16="http://schemas.microsoft.com/office/drawing/2014/main" id="{8B40BD94-26D0-6D0C-C1F4-23651299EF2A}"/>
              </a:ext>
            </a:extLst>
          </p:cNvPr>
          <p:cNvSpPr txBox="1">
            <a:spLocks noChangeArrowheads="1"/>
          </p:cNvSpPr>
          <p:nvPr/>
        </p:nvSpPr>
        <p:spPr bwMode="auto">
          <a:xfrm rot="8439138">
            <a:off x="4799013" y="4851400"/>
            <a:ext cx="714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Feu</a:t>
            </a:r>
          </a:p>
        </p:txBody>
      </p:sp>
      <p:sp>
        <p:nvSpPr>
          <p:cNvPr id="101402" name="ZoneTexte 41">
            <a:extLst>
              <a:ext uri="{FF2B5EF4-FFF2-40B4-BE49-F238E27FC236}">
                <a16:creationId xmlns:a16="http://schemas.microsoft.com/office/drawing/2014/main" id="{404CCA55-5347-4EDE-D616-58B240033CA2}"/>
              </a:ext>
            </a:extLst>
          </p:cNvPr>
          <p:cNvSpPr txBox="1">
            <a:spLocks noChangeArrowheads="1"/>
          </p:cNvSpPr>
          <p:nvPr/>
        </p:nvSpPr>
        <p:spPr bwMode="auto">
          <a:xfrm rot="-8393227">
            <a:off x="3027363" y="478155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sp>
        <p:nvSpPr>
          <p:cNvPr id="101403" name="ZoneTexte 42">
            <a:extLst>
              <a:ext uri="{FF2B5EF4-FFF2-40B4-BE49-F238E27FC236}">
                <a16:creationId xmlns:a16="http://schemas.microsoft.com/office/drawing/2014/main" id="{80787E89-82B8-7CCF-0B18-C1ED1129FD51}"/>
              </a:ext>
            </a:extLst>
          </p:cNvPr>
          <p:cNvSpPr txBox="1">
            <a:spLocks noChangeArrowheads="1"/>
          </p:cNvSpPr>
          <p:nvPr/>
        </p:nvSpPr>
        <p:spPr bwMode="auto">
          <a:xfrm rot="-3996670">
            <a:off x="2074069" y="2897982"/>
            <a:ext cx="1265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Métal Yin</a:t>
            </a:r>
          </a:p>
        </p:txBody>
      </p:sp>
      <p:sp>
        <p:nvSpPr>
          <p:cNvPr id="101404" name="ZoneTexte 44">
            <a:extLst>
              <a:ext uri="{FF2B5EF4-FFF2-40B4-BE49-F238E27FC236}">
                <a16:creationId xmlns:a16="http://schemas.microsoft.com/office/drawing/2014/main" id="{2D91E6EB-5213-252B-2DE8-E5E60C2D3497}"/>
              </a:ext>
            </a:extLst>
          </p:cNvPr>
          <p:cNvSpPr txBox="1">
            <a:spLocks noChangeArrowheads="1"/>
          </p:cNvSpPr>
          <p:nvPr/>
        </p:nvSpPr>
        <p:spPr bwMode="auto">
          <a:xfrm rot="-4026493">
            <a:off x="1618456" y="2609057"/>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 Yang</a:t>
            </a:r>
          </a:p>
        </p:txBody>
      </p:sp>
      <p:cxnSp>
        <p:nvCxnSpPr>
          <p:cNvPr id="31" name="Connecteur droit avec flèche 30">
            <a:extLst>
              <a:ext uri="{FF2B5EF4-FFF2-40B4-BE49-F238E27FC236}">
                <a16:creationId xmlns:a16="http://schemas.microsoft.com/office/drawing/2014/main" id="{2044C327-E07E-D02A-63C7-5F1614F0F32A}"/>
              </a:ext>
            </a:extLst>
          </p:cNvPr>
          <p:cNvCxnSpPr>
            <a:endCxn id="101406"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1406" name="ZoneTexte 31">
            <a:extLst>
              <a:ext uri="{FF2B5EF4-FFF2-40B4-BE49-F238E27FC236}">
                <a16:creationId xmlns:a16="http://schemas.microsoft.com/office/drawing/2014/main" id="{1BB739F5-871B-6670-EC6F-4198B9289899}"/>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4BF5872F-41F6-01C7-7113-37D19006048E}"/>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4" name="Ellipse 3">
            <a:extLst>
              <a:ext uri="{FF2B5EF4-FFF2-40B4-BE49-F238E27FC236}">
                <a16:creationId xmlns:a16="http://schemas.microsoft.com/office/drawing/2014/main" id="{B25837F3-8C65-C756-9597-2FE91D837062}"/>
              </a:ext>
            </a:extLst>
          </p:cNvPr>
          <p:cNvSpPr/>
          <p:nvPr/>
        </p:nvSpPr>
        <p:spPr>
          <a:xfrm>
            <a:off x="1785938" y="1214438"/>
            <a:ext cx="5143500" cy="5286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5" name="Ellipse 4">
            <a:extLst>
              <a:ext uri="{FF2B5EF4-FFF2-40B4-BE49-F238E27FC236}">
                <a16:creationId xmlns:a16="http://schemas.microsoft.com/office/drawing/2014/main" id="{606872F4-1DF1-A8DB-084B-230665AACCB5}"/>
              </a:ext>
            </a:extLst>
          </p:cNvPr>
          <p:cNvSpPr/>
          <p:nvPr/>
        </p:nvSpPr>
        <p:spPr>
          <a:xfrm>
            <a:off x="2286000" y="1714500"/>
            <a:ext cx="4143375" cy="428625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6" name="Ellipse 5">
            <a:extLst>
              <a:ext uri="{FF2B5EF4-FFF2-40B4-BE49-F238E27FC236}">
                <a16:creationId xmlns:a16="http://schemas.microsoft.com/office/drawing/2014/main" id="{C4FCE954-C11B-ADF8-5DF4-62C794D6BA45}"/>
              </a:ext>
            </a:extLst>
          </p:cNvPr>
          <p:cNvSpPr/>
          <p:nvPr/>
        </p:nvSpPr>
        <p:spPr>
          <a:xfrm>
            <a:off x="2714625" y="2214563"/>
            <a:ext cx="3214688"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57713002-E9D5-1065-631A-34ADCDED6454}"/>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02AB4E90-A1D0-C53F-71E4-78BCF6375C3A}"/>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161EB76A-6950-F5A2-4771-50014A7DD537}"/>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53A7245F-401F-56CA-E736-2A0B0CE42CB2}"/>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0FE6C76A-8DAB-C344-B033-BD35DB8C559D}"/>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BF2FB28C-7AD0-C6E9-7673-71AC0E4484E8}"/>
              </a:ext>
            </a:extLst>
          </p:cNvPr>
          <p:cNvCxnSpPr>
            <a:endCxn id="4" idx="4"/>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D5A51F3E-E7C2-8FC4-35F0-5041E09248DA}"/>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2412" name="ZoneTexte 26">
            <a:extLst>
              <a:ext uri="{FF2B5EF4-FFF2-40B4-BE49-F238E27FC236}">
                <a16:creationId xmlns:a16="http://schemas.microsoft.com/office/drawing/2014/main" id="{7A96FE74-2A55-CC09-52FD-579EA2A89B47}"/>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02413" name="ZoneTexte 27">
            <a:extLst>
              <a:ext uri="{FF2B5EF4-FFF2-40B4-BE49-F238E27FC236}">
                <a16:creationId xmlns:a16="http://schemas.microsoft.com/office/drawing/2014/main" id="{83154765-8CC3-C8D9-5B37-51E7EF874D77}"/>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02414" name="ZoneTexte 28">
            <a:extLst>
              <a:ext uri="{FF2B5EF4-FFF2-40B4-BE49-F238E27FC236}">
                <a16:creationId xmlns:a16="http://schemas.microsoft.com/office/drawing/2014/main" id="{45C81B47-507A-6DFA-1B31-BB7387A0E281}"/>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02415" name="ZoneTexte 29">
            <a:extLst>
              <a:ext uri="{FF2B5EF4-FFF2-40B4-BE49-F238E27FC236}">
                <a16:creationId xmlns:a16="http://schemas.microsoft.com/office/drawing/2014/main" id="{B7F7538D-3696-2A4E-4599-D5FD8FDF6748}"/>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02416" name="ZoneTexte 30">
            <a:extLst>
              <a:ext uri="{FF2B5EF4-FFF2-40B4-BE49-F238E27FC236}">
                <a16:creationId xmlns:a16="http://schemas.microsoft.com/office/drawing/2014/main" id="{E547BB7F-6C91-6072-BC8B-BD2A7BF4E59B}"/>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02417" name="ZoneTexte 31">
            <a:extLst>
              <a:ext uri="{FF2B5EF4-FFF2-40B4-BE49-F238E27FC236}">
                <a16:creationId xmlns:a16="http://schemas.microsoft.com/office/drawing/2014/main" id="{7E97969D-7F40-A11B-96A6-17554D5740BA}"/>
              </a:ext>
            </a:extLst>
          </p:cNvPr>
          <p:cNvSpPr txBox="1">
            <a:spLocks noChangeArrowheads="1"/>
          </p:cNvSpPr>
          <p:nvPr/>
        </p:nvSpPr>
        <p:spPr bwMode="auto">
          <a:xfrm>
            <a:off x="4000500" y="2071688"/>
            <a:ext cx="928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2010</a:t>
            </a:r>
          </a:p>
        </p:txBody>
      </p:sp>
      <p:sp>
        <p:nvSpPr>
          <p:cNvPr id="102418" name="ZoneTexte 32">
            <a:extLst>
              <a:ext uri="{FF2B5EF4-FFF2-40B4-BE49-F238E27FC236}">
                <a16:creationId xmlns:a16="http://schemas.microsoft.com/office/drawing/2014/main" id="{7586D2B1-8060-4826-9177-C314CBE71B44}"/>
              </a:ext>
            </a:extLst>
          </p:cNvPr>
          <p:cNvSpPr txBox="1">
            <a:spLocks noChangeArrowheads="1"/>
          </p:cNvSpPr>
          <p:nvPr/>
        </p:nvSpPr>
        <p:spPr bwMode="auto">
          <a:xfrm>
            <a:off x="4000500" y="1571625"/>
            <a:ext cx="928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2011</a:t>
            </a:r>
          </a:p>
        </p:txBody>
      </p:sp>
      <p:sp>
        <p:nvSpPr>
          <p:cNvPr id="102419" name="ZoneTexte 33">
            <a:extLst>
              <a:ext uri="{FF2B5EF4-FFF2-40B4-BE49-F238E27FC236}">
                <a16:creationId xmlns:a16="http://schemas.microsoft.com/office/drawing/2014/main" id="{EB604D1F-D0E9-A5DC-5A34-2812D3A597FB}"/>
              </a:ext>
            </a:extLst>
          </p:cNvPr>
          <p:cNvSpPr txBox="1">
            <a:spLocks noChangeArrowheads="1"/>
          </p:cNvSpPr>
          <p:nvPr/>
        </p:nvSpPr>
        <p:spPr bwMode="auto">
          <a:xfrm>
            <a:off x="4000500" y="1071563"/>
            <a:ext cx="1000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2012</a:t>
            </a:r>
          </a:p>
        </p:txBody>
      </p:sp>
      <p:sp>
        <p:nvSpPr>
          <p:cNvPr id="102420" name="ZoneTexte 34">
            <a:extLst>
              <a:ext uri="{FF2B5EF4-FFF2-40B4-BE49-F238E27FC236}">
                <a16:creationId xmlns:a16="http://schemas.microsoft.com/office/drawing/2014/main" id="{7C4C376A-E690-448F-E217-DA9C3CBC938D}"/>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2011</a:t>
            </a:r>
          </a:p>
          <a:p>
            <a:pPr eaLnBrk="1" hangingPunct="1">
              <a:spcBef>
                <a:spcPct val="0"/>
              </a:spcBef>
              <a:buClrTx/>
              <a:buSzTx/>
              <a:buFontTx/>
              <a:buNone/>
            </a:pPr>
            <a:r>
              <a:rPr lang="fr-FR" altLang="fr-FR" sz="1800"/>
              <a:t>1</a:t>
            </a:r>
            <a:r>
              <a:rPr lang="fr-FR" altLang="fr-FR" sz="1800" baseline="30000"/>
              <a:t>er</a:t>
            </a:r>
            <a:r>
              <a:rPr lang="fr-FR" altLang="fr-FR" sz="1800"/>
              <a:t> Mouvement</a:t>
            </a:r>
          </a:p>
          <a:p>
            <a:pPr eaLnBrk="1" hangingPunct="1">
              <a:spcBef>
                <a:spcPct val="0"/>
              </a:spcBef>
              <a:buClrTx/>
              <a:buSzTx/>
              <a:buFontTx/>
              <a:buNone/>
            </a:pPr>
            <a:r>
              <a:rPr lang="fr-FR" altLang="fr-FR" sz="1800" b="1">
                <a:solidFill>
                  <a:srgbClr val="00B0F0"/>
                </a:solidFill>
              </a:rPr>
              <a:t>Métal Yin</a:t>
            </a:r>
          </a:p>
        </p:txBody>
      </p:sp>
      <p:cxnSp>
        <p:nvCxnSpPr>
          <p:cNvPr id="37" name="Connecteur droit avec flèche 36">
            <a:extLst>
              <a:ext uri="{FF2B5EF4-FFF2-40B4-BE49-F238E27FC236}">
                <a16:creationId xmlns:a16="http://schemas.microsoft.com/office/drawing/2014/main" id="{BEB1E8F6-06F0-02A0-7BFC-48A2D12E3296}"/>
              </a:ext>
            </a:extLst>
          </p:cNvPr>
          <p:cNvCxnSpPr/>
          <p:nvPr/>
        </p:nvCxnSpPr>
        <p:spPr>
          <a:xfrm>
            <a:off x="214313" y="3643313"/>
            <a:ext cx="1214437"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2422" name="ZoneTexte 37">
            <a:extLst>
              <a:ext uri="{FF2B5EF4-FFF2-40B4-BE49-F238E27FC236}">
                <a16:creationId xmlns:a16="http://schemas.microsoft.com/office/drawing/2014/main" id="{F1272BB7-C99E-4A91-DD70-216A21329335}"/>
              </a:ext>
            </a:extLst>
          </p:cNvPr>
          <p:cNvSpPr txBox="1">
            <a:spLocks noChangeArrowheads="1"/>
          </p:cNvSpPr>
          <p:nvPr/>
        </p:nvSpPr>
        <p:spPr bwMode="auto">
          <a:xfrm rot="-4103559">
            <a:off x="2407444" y="2980532"/>
            <a:ext cx="15763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Métal Yang</a:t>
            </a:r>
          </a:p>
        </p:txBody>
      </p:sp>
      <p:sp>
        <p:nvSpPr>
          <p:cNvPr id="102423" name="ZoneTexte 38">
            <a:extLst>
              <a:ext uri="{FF2B5EF4-FFF2-40B4-BE49-F238E27FC236}">
                <a16:creationId xmlns:a16="http://schemas.microsoft.com/office/drawing/2014/main" id="{DC83F7C5-AD2C-A0CC-9B49-589EAF54DCAA}"/>
              </a:ext>
            </a:extLst>
          </p:cNvPr>
          <p:cNvSpPr txBox="1">
            <a:spLocks noChangeArrowheads="1"/>
          </p:cNvSpPr>
          <p:nvPr/>
        </p:nvSpPr>
        <p:spPr bwMode="auto">
          <a:xfrm>
            <a:off x="4071938" y="228600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a:t>
            </a:r>
          </a:p>
        </p:txBody>
      </p:sp>
      <p:sp>
        <p:nvSpPr>
          <p:cNvPr id="102424" name="ZoneTexte 39">
            <a:extLst>
              <a:ext uri="{FF2B5EF4-FFF2-40B4-BE49-F238E27FC236}">
                <a16:creationId xmlns:a16="http://schemas.microsoft.com/office/drawing/2014/main" id="{D9491ECA-8A0C-FBDC-42FB-C48184766919}"/>
              </a:ext>
            </a:extLst>
          </p:cNvPr>
          <p:cNvSpPr txBox="1">
            <a:spLocks noChangeArrowheads="1"/>
          </p:cNvSpPr>
          <p:nvPr/>
        </p:nvSpPr>
        <p:spPr bwMode="auto">
          <a:xfrm rot="3400173">
            <a:off x="5149057" y="3069431"/>
            <a:ext cx="857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a:t>
            </a:r>
          </a:p>
          <a:p>
            <a:pPr eaLnBrk="1" hangingPunct="1">
              <a:spcBef>
                <a:spcPct val="0"/>
              </a:spcBef>
              <a:buClrTx/>
              <a:buSzTx/>
              <a:buFontTx/>
              <a:buNone/>
            </a:pPr>
            <a:endParaRPr lang="fr-FR" altLang="fr-FR" sz="1800"/>
          </a:p>
        </p:txBody>
      </p:sp>
      <p:sp>
        <p:nvSpPr>
          <p:cNvPr id="102425" name="ZoneTexte 40">
            <a:extLst>
              <a:ext uri="{FF2B5EF4-FFF2-40B4-BE49-F238E27FC236}">
                <a16:creationId xmlns:a16="http://schemas.microsoft.com/office/drawing/2014/main" id="{D05BD04C-AEF6-DC6F-463E-29F3792760AF}"/>
              </a:ext>
            </a:extLst>
          </p:cNvPr>
          <p:cNvSpPr txBox="1">
            <a:spLocks noChangeArrowheads="1"/>
          </p:cNvSpPr>
          <p:nvPr/>
        </p:nvSpPr>
        <p:spPr bwMode="auto">
          <a:xfrm rot="8439138">
            <a:off x="4799013" y="4851400"/>
            <a:ext cx="714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Feu</a:t>
            </a:r>
          </a:p>
        </p:txBody>
      </p:sp>
      <p:sp>
        <p:nvSpPr>
          <p:cNvPr id="102426" name="ZoneTexte 41">
            <a:extLst>
              <a:ext uri="{FF2B5EF4-FFF2-40B4-BE49-F238E27FC236}">
                <a16:creationId xmlns:a16="http://schemas.microsoft.com/office/drawing/2014/main" id="{7AC69F8D-C457-FAAA-FB90-854D9CF77ECD}"/>
              </a:ext>
            </a:extLst>
          </p:cNvPr>
          <p:cNvSpPr txBox="1">
            <a:spLocks noChangeArrowheads="1"/>
          </p:cNvSpPr>
          <p:nvPr/>
        </p:nvSpPr>
        <p:spPr bwMode="auto">
          <a:xfrm rot="-8393227">
            <a:off x="3027363" y="478155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sp>
        <p:nvSpPr>
          <p:cNvPr id="102427" name="ZoneTexte 42">
            <a:extLst>
              <a:ext uri="{FF2B5EF4-FFF2-40B4-BE49-F238E27FC236}">
                <a16:creationId xmlns:a16="http://schemas.microsoft.com/office/drawing/2014/main" id="{06ED8182-3C33-438D-D534-83C25FB68EC1}"/>
              </a:ext>
            </a:extLst>
          </p:cNvPr>
          <p:cNvSpPr txBox="1">
            <a:spLocks noChangeArrowheads="1"/>
          </p:cNvSpPr>
          <p:nvPr/>
        </p:nvSpPr>
        <p:spPr bwMode="auto">
          <a:xfrm rot="-3996670">
            <a:off x="2074069" y="2897982"/>
            <a:ext cx="1265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Métal Yin</a:t>
            </a:r>
          </a:p>
        </p:txBody>
      </p:sp>
      <p:sp>
        <p:nvSpPr>
          <p:cNvPr id="102428" name="ZoneTexte 44">
            <a:extLst>
              <a:ext uri="{FF2B5EF4-FFF2-40B4-BE49-F238E27FC236}">
                <a16:creationId xmlns:a16="http://schemas.microsoft.com/office/drawing/2014/main" id="{4C7D0681-1F70-4DC6-9F80-EC6D056D6B96}"/>
              </a:ext>
            </a:extLst>
          </p:cNvPr>
          <p:cNvSpPr txBox="1">
            <a:spLocks noChangeArrowheads="1"/>
          </p:cNvSpPr>
          <p:nvPr/>
        </p:nvSpPr>
        <p:spPr bwMode="auto">
          <a:xfrm rot="-4026493">
            <a:off x="1618456" y="2609057"/>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 Yang</a:t>
            </a:r>
          </a:p>
        </p:txBody>
      </p:sp>
      <p:cxnSp>
        <p:nvCxnSpPr>
          <p:cNvPr id="31" name="Connecteur droit avec flèche 30">
            <a:extLst>
              <a:ext uri="{FF2B5EF4-FFF2-40B4-BE49-F238E27FC236}">
                <a16:creationId xmlns:a16="http://schemas.microsoft.com/office/drawing/2014/main" id="{09DE5DAC-B976-6E56-3494-6D9A02D1288A}"/>
              </a:ext>
            </a:extLst>
          </p:cNvPr>
          <p:cNvCxnSpPr>
            <a:endCxn id="102430"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2430" name="ZoneTexte 31">
            <a:extLst>
              <a:ext uri="{FF2B5EF4-FFF2-40B4-BE49-F238E27FC236}">
                <a16:creationId xmlns:a16="http://schemas.microsoft.com/office/drawing/2014/main" id="{3B96A0AC-5543-A01B-96B4-676D77DA4476}"/>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F0667E20-4C51-27A9-A933-C1691339B2BE}"/>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4" name="Ellipse 3">
            <a:extLst>
              <a:ext uri="{FF2B5EF4-FFF2-40B4-BE49-F238E27FC236}">
                <a16:creationId xmlns:a16="http://schemas.microsoft.com/office/drawing/2014/main" id="{22C7991F-A7BA-1C89-280D-3EBAD717C0B9}"/>
              </a:ext>
            </a:extLst>
          </p:cNvPr>
          <p:cNvSpPr/>
          <p:nvPr/>
        </p:nvSpPr>
        <p:spPr>
          <a:xfrm>
            <a:off x="1785938" y="1214438"/>
            <a:ext cx="5143500" cy="5286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5" name="Ellipse 4">
            <a:extLst>
              <a:ext uri="{FF2B5EF4-FFF2-40B4-BE49-F238E27FC236}">
                <a16:creationId xmlns:a16="http://schemas.microsoft.com/office/drawing/2014/main" id="{E3B96084-8654-4655-29E6-3B68F1839586}"/>
              </a:ext>
            </a:extLst>
          </p:cNvPr>
          <p:cNvSpPr/>
          <p:nvPr/>
        </p:nvSpPr>
        <p:spPr>
          <a:xfrm>
            <a:off x="2286000" y="1714500"/>
            <a:ext cx="4143375" cy="428625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6" name="Ellipse 5">
            <a:extLst>
              <a:ext uri="{FF2B5EF4-FFF2-40B4-BE49-F238E27FC236}">
                <a16:creationId xmlns:a16="http://schemas.microsoft.com/office/drawing/2014/main" id="{449B0CAB-ED34-9C09-9296-20D44BC6936A}"/>
              </a:ext>
            </a:extLst>
          </p:cNvPr>
          <p:cNvSpPr/>
          <p:nvPr/>
        </p:nvSpPr>
        <p:spPr>
          <a:xfrm>
            <a:off x="2714625" y="2214563"/>
            <a:ext cx="3214688"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C9F0E128-1DA0-BD4C-0728-0285BA29D973}"/>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A6D08ED5-5790-5432-564A-FE8EF4B88E52}"/>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906A5A54-C725-0534-2986-8098B0F46F26}"/>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536E37A1-ED1A-9523-53F4-7ED65A4C3A9E}"/>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BFFABD7A-D2D9-8412-C214-CDA7A2D9D748}"/>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35832E27-E5F9-6A74-FB78-08CDF7AE7ADA}"/>
              </a:ext>
            </a:extLst>
          </p:cNvPr>
          <p:cNvCxnSpPr>
            <a:endCxn id="4" idx="4"/>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3E4DA467-F6F6-BF65-BBC3-B1DD3CB91D91}"/>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3436" name="ZoneTexte 26">
            <a:extLst>
              <a:ext uri="{FF2B5EF4-FFF2-40B4-BE49-F238E27FC236}">
                <a16:creationId xmlns:a16="http://schemas.microsoft.com/office/drawing/2014/main" id="{501F0CCD-8BF3-BE10-1DFC-4281E3768A25}"/>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03437" name="ZoneTexte 27">
            <a:extLst>
              <a:ext uri="{FF2B5EF4-FFF2-40B4-BE49-F238E27FC236}">
                <a16:creationId xmlns:a16="http://schemas.microsoft.com/office/drawing/2014/main" id="{F31D3081-0D0F-27CE-0FF7-6B50A42DAB6D}"/>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03438" name="ZoneTexte 28">
            <a:extLst>
              <a:ext uri="{FF2B5EF4-FFF2-40B4-BE49-F238E27FC236}">
                <a16:creationId xmlns:a16="http://schemas.microsoft.com/office/drawing/2014/main" id="{07E42B7A-8B00-3F4C-64A3-89ED3BB11F7C}"/>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03439" name="ZoneTexte 29">
            <a:extLst>
              <a:ext uri="{FF2B5EF4-FFF2-40B4-BE49-F238E27FC236}">
                <a16:creationId xmlns:a16="http://schemas.microsoft.com/office/drawing/2014/main" id="{832B1E8C-9182-519A-E82D-5FC7C0305F1D}"/>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03440" name="ZoneTexte 30">
            <a:extLst>
              <a:ext uri="{FF2B5EF4-FFF2-40B4-BE49-F238E27FC236}">
                <a16:creationId xmlns:a16="http://schemas.microsoft.com/office/drawing/2014/main" id="{37806C63-39D2-FD80-5D04-B5A07816DDA6}"/>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03441" name="ZoneTexte 31">
            <a:extLst>
              <a:ext uri="{FF2B5EF4-FFF2-40B4-BE49-F238E27FC236}">
                <a16:creationId xmlns:a16="http://schemas.microsoft.com/office/drawing/2014/main" id="{21CD88E8-1C42-55FF-5ED5-8D207009E1AF}"/>
              </a:ext>
            </a:extLst>
          </p:cNvPr>
          <p:cNvSpPr txBox="1">
            <a:spLocks noChangeArrowheads="1"/>
          </p:cNvSpPr>
          <p:nvPr/>
        </p:nvSpPr>
        <p:spPr bwMode="auto">
          <a:xfrm>
            <a:off x="4000500" y="2071688"/>
            <a:ext cx="928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2010</a:t>
            </a:r>
          </a:p>
        </p:txBody>
      </p:sp>
      <p:sp>
        <p:nvSpPr>
          <p:cNvPr id="103442" name="ZoneTexte 32">
            <a:extLst>
              <a:ext uri="{FF2B5EF4-FFF2-40B4-BE49-F238E27FC236}">
                <a16:creationId xmlns:a16="http://schemas.microsoft.com/office/drawing/2014/main" id="{F8344549-8EE5-8EA7-E37B-08DECB2AB839}"/>
              </a:ext>
            </a:extLst>
          </p:cNvPr>
          <p:cNvSpPr txBox="1">
            <a:spLocks noChangeArrowheads="1"/>
          </p:cNvSpPr>
          <p:nvPr/>
        </p:nvSpPr>
        <p:spPr bwMode="auto">
          <a:xfrm>
            <a:off x="4000500" y="1571625"/>
            <a:ext cx="928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2011</a:t>
            </a:r>
          </a:p>
        </p:txBody>
      </p:sp>
      <p:sp>
        <p:nvSpPr>
          <p:cNvPr id="103443" name="ZoneTexte 33">
            <a:extLst>
              <a:ext uri="{FF2B5EF4-FFF2-40B4-BE49-F238E27FC236}">
                <a16:creationId xmlns:a16="http://schemas.microsoft.com/office/drawing/2014/main" id="{AE486853-493D-11D1-F0FC-EBD9B155FF95}"/>
              </a:ext>
            </a:extLst>
          </p:cNvPr>
          <p:cNvSpPr txBox="1">
            <a:spLocks noChangeArrowheads="1"/>
          </p:cNvSpPr>
          <p:nvPr/>
        </p:nvSpPr>
        <p:spPr bwMode="auto">
          <a:xfrm>
            <a:off x="4000500" y="1123950"/>
            <a:ext cx="1000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2012</a:t>
            </a:r>
          </a:p>
        </p:txBody>
      </p:sp>
      <p:sp>
        <p:nvSpPr>
          <p:cNvPr id="103444" name="ZoneTexte 34">
            <a:extLst>
              <a:ext uri="{FF2B5EF4-FFF2-40B4-BE49-F238E27FC236}">
                <a16:creationId xmlns:a16="http://schemas.microsoft.com/office/drawing/2014/main" id="{8D724FDA-6429-8A9D-9553-7475C9351D4D}"/>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2012</a:t>
            </a:r>
          </a:p>
          <a:p>
            <a:pPr eaLnBrk="1" hangingPunct="1">
              <a:spcBef>
                <a:spcPct val="0"/>
              </a:spcBef>
              <a:buClrTx/>
              <a:buSzTx/>
              <a:buFontTx/>
              <a:buNone/>
            </a:pPr>
            <a:r>
              <a:rPr lang="fr-FR" altLang="fr-FR" sz="1800"/>
              <a:t>1</a:t>
            </a:r>
            <a:r>
              <a:rPr lang="fr-FR" altLang="fr-FR" sz="1800" baseline="30000"/>
              <a:t>er</a:t>
            </a:r>
            <a:r>
              <a:rPr lang="fr-FR" altLang="fr-FR" sz="1800"/>
              <a:t> Mouvement</a:t>
            </a:r>
          </a:p>
          <a:p>
            <a:pPr eaLnBrk="1" hangingPunct="1">
              <a:spcBef>
                <a:spcPct val="0"/>
              </a:spcBef>
              <a:buClrTx/>
              <a:buSzTx/>
              <a:buFontTx/>
              <a:buNone/>
            </a:pPr>
            <a:r>
              <a:rPr lang="fr-FR" altLang="fr-FR" sz="1800" b="1">
                <a:solidFill>
                  <a:srgbClr val="FF0000"/>
                </a:solidFill>
              </a:rPr>
              <a:t>EAU Yang</a:t>
            </a:r>
          </a:p>
        </p:txBody>
      </p:sp>
      <p:cxnSp>
        <p:nvCxnSpPr>
          <p:cNvPr id="37" name="Connecteur droit avec flèche 36">
            <a:extLst>
              <a:ext uri="{FF2B5EF4-FFF2-40B4-BE49-F238E27FC236}">
                <a16:creationId xmlns:a16="http://schemas.microsoft.com/office/drawing/2014/main" id="{1FE9F2D2-4E4D-D61D-B545-73B63CDF6A5D}"/>
              </a:ext>
            </a:extLst>
          </p:cNvPr>
          <p:cNvCxnSpPr/>
          <p:nvPr/>
        </p:nvCxnSpPr>
        <p:spPr>
          <a:xfrm>
            <a:off x="214313" y="3643313"/>
            <a:ext cx="1214437"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3446" name="ZoneTexte 37">
            <a:extLst>
              <a:ext uri="{FF2B5EF4-FFF2-40B4-BE49-F238E27FC236}">
                <a16:creationId xmlns:a16="http://schemas.microsoft.com/office/drawing/2014/main" id="{3EE16ABC-1FCB-AD29-04C3-96343950269C}"/>
              </a:ext>
            </a:extLst>
          </p:cNvPr>
          <p:cNvSpPr txBox="1">
            <a:spLocks noChangeArrowheads="1"/>
          </p:cNvSpPr>
          <p:nvPr/>
        </p:nvSpPr>
        <p:spPr bwMode="auto">
          <a:xfrm rot="-4103559">
            <a:off x="2407444" y="2980532"/>
            <a:ext cx="15763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Métal Yang</a:t>
            </a:r>
          </a:p>
        </p:txBody>
      </p:sp>
      <p:sp>
        <p:nvSpPr>
          <p:cNvPr id="103447" name="ZoneTexte 38">
            <a:extLst>
              <a:ext uri="{FF2B5EF4-FFF2-40B4-BE49-F238E27FC236}">
                <a16:creationId xmlns:a16="http://schemas.microsoft.com/office/drawing/2014/main" id="{82890818-E0AB-AD1E-72FA-460BB49C6D9D}"/>
              </a:ext>
            </a:extLst>
          </p:cNvPr>
          <p:cNvSpPr txBox="1">
            <a:spLocks noChangeArrowheads="1"/>
          </p:cNvSpPr>
          <p:nvPr/>
        </p:nvSpPr>
        <p:spPr bwMode="auto">
          <a:xfrm>
            <a:off x="4071938" y="228600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a:t>
            </a:r>
          </a:p>
        </p:txBody>
      </p:sp>
      <p:sp>
        <p:nvSpPr>
          <p:cNvPr id="103448" name="ZoneTexte 39">
            <a:extLst>
              <a:ext uri="{FF2B5EF4-FFF2-40B4-BE49-F238E27FC236}">
                <a16:creationId xmlns:a16="http://schemas.microsoft.com/office/drawing/2014/main" id="{F7C371EF-0727-3F30-0B55-EDAC58D971EF}"/>
              </a:ext>
            </a:extLst>
          </p:cNvPr>
          <p:cNvSpPr txBox="1">
            <a:spLocks noChangeArrowheads="1"/>
          </p:cNvSpPr>
          <p:nvPr/>
        </p:nvSpPr>
        <p:spPr bwMode="auto">
          <a:xfrm rot="3400173">
            <a:off x="5149057" y="3069431"/>
            <a:ext cx="857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a:t>
            </a:r>
          </a:p>
          <a:p>
            <a:pPr eaLnBrk="1" hangingPunct="1">
              <a:spcBef>
                <a:spcPct val="0"/>
              </a:spcBef>
              <a:buClrTx/>
              <a:buSzTx/>
              <a:buFontTx/>
              <a:buNone/>
            </a:pPr>
            <a:endParaRPr lang="fr-FR" altLang="fr-FR" sz="1800"/>
          </a:p>
        </p:txBody>
      </p:sp>
      <p:sp>
        <p:nvSpPr>
          <p:cNvPr id="103449" name="ZoneTexte 40">
            <a:extLst>
              <a:ext uri="{FF2B5EF4-FFF2-40B4-BE49-F238E27FC236}">
                <a16:creationId xmlns:a16="http://schemas.microsoft.com/office/drawing/2014/main" id="{A476040A-047F-47CB-C297-D24C06539AE0}"/>
              </a:ext>
            </a:extLst>
          </p:cNvPr>
          <p:cNvSpPr txBox="1">
            <a:spLocks noChangeArrowheads="1"/>
          </p:cNvSpPr>
          <p:nvPr/>
        </p:nvSpPr>
        <p:spPr bwMode="auto">
          <a:xfrm rot="8439138">
            <a:off x="4799013" y="4851400"/>
            <a:ext cx="714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Feu</a:t>
            </a:r>
          </a:p>
        </p:txBody>
      </p:sp>
      <p:sp>
        <p:nvSpPr>
          <p:cNvPr id="103450" name="ZoneTexte 41">
            <a:extLst>
              <a:ext uri="{FF2B5EF4-FFF2-40B4-BE49-F238E27FC236}">
                <a16:creationId xmlns:a16="http://schemas.microsoft.com/office/drawing/2014/main" id="{E2A0F2CC-2AA6-7261-A8D2-BBC1ED14388C}"/>
              </a:ext>
            </a:extLst>
          </p:cNvPr>
          <p:cNvSpPr txBox="1">
            <a:spLocks noChangeArrowheads="1"/>
          </p:cNvSpPr>
          <p:nvPr/>
        </p:nvSpPr>
        <p:spPr bwMode="auto">
          <a:xfrm rot="-8393227">
            <a:off x="3027363" y="478155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sp>
        <p:nvSpPr>
          <p:cNvPr id="103451" name="ZoneTexte 42">
            <a:extLst>
              <a:ext uri="{FF2B5EF4-FFF2-40B4-BE49-F238E27FC236}">
                <a16:creationId xmlns:a16="http://schemas.microsoft.com/office/drawing/2014/main" id="{80A20D9C-6C25-DD66-0755-A73972EB82C3}"/>
              </a:ext>
            </a:extLst>
          </p:cNvPr>
          <p:cNvSpPr txBox="1">
            <a:spLocks noChangeArrowheads="1"/>
          </p:cNvSpPr>
          <p:nvPr/>
        </p:nvSpPr>
        <p:spPr bwMode="auto">
          <a:xfrm rot="-3996670">
            <a:off x="2074069" y="2897982"/>
            <a:ext cx="1265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Métal Yin</a:t>
            </a:r>
          </a:p>
        </p:txBody>
      </p:sp>
      <p:sp>
        <p:nvSpPr>
          <p:cNvPr id="103452" name="ZoneTexte 44">
            <a:extLst>
              <a:ext uri="{FF2B5EF4-FFF2-40B4-BE49-F238E27FC236}">
                <a16:creationId xmlns:a16="http://schemas.microsoft.com/office/drawing/2014/main" id="{C6B5ABC0-7CAE-1D4E-DF9C-C1D1242379B3}"/>
              </a:ext>
            </a:extLst>
          </p:cNvPr>
          <p:cNvSpPr txBox="1">
            <a:spLocks noChangeArrowheads="1"/>
          </p:cNvSpPr>
          <p:nvPr/>
        </p:nvSpPr>
        <p:spPr bwMode="auto">
          <a:xfrm rot="-4026493">
            <a:off x="1618456" y="2609057"/>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 Yang</a:t>
            </a:r>
          </a:p>
        </p:txBody>
      </p:sp>
      <p:cxnSp>
        <p:nvCxnSpPr>
          <p:cNvPr id="31" name="Connecteur droit avec flèche 30">
            <a:extLst>
              <a:ext uri="{FF2B5EF4-FFF2-40B4-BE49-F238E27FC236}">
                <a16:creationId xmlns:a16="http://schemas.microsoft.com/office/drawing/2014/main" id="{ADC2004F-0B55-A5C7-37E2-4A61A5F5BA70}"/>
              </a:ext>
            </a:extLst>
          </p:cNvPr>
          <p:cNvCxnSpPr>
            <a:endCxn id="103454"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3454" name="ZoneTexte 31">
            <a:extLst>
              <a:ext uri="{FF2B5EF4-FFF2-40B4-BE49-F238E27FC236}">
                <a16:creationId xmlns:a16="http://schemas.microsoft.com/office/drawing/2014/main" id="{2AFA7B1B-00E0-7482-2EA7-B75DF7EC12A9}"/>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45B506CE-6DEC-860C-17F3-272A10D81EE8}"/>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6" name="Ellipse 5">
            <a:extLst>
              <a:ext uri="{FF2B5EF4-FFF2-40B4-BE49-F238E27FC236}">
                <a16:creationId xmlns:a16="http://schemas.microsoft.com/office/drawing/2014/main" id="{7DE927E7-D421-276E-472C-8DA5BA24FE26}"/>
              </a:ext>
            </a:extLst>
          </p:cNvPr>
          <p:cNvSpPr/>
          <p:nvPr/>
        </p:nvSpPr>
        <p:spPr>
          <a:xfrm>
            <a:off x="2693988" y="2208213"/>
            <a:ext cx="3214687"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21CA7C88-F6DF-8C2B-6BC3-029C3B74AD46}"/>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02373EA3-8DF4-C009-AD8E-EB923A4D516A}"/>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22BAAD6F-CBBD-8DAC-5D34-7221D61A9530}"/>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D660E6F5-5142-0CB6-D197-00AF608D8577}"/>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8617AE3C-6793-5F8E-140F-148BB5CE7DDF}"/>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F7C8DAB5-D73B-EE99-3E56-B7992E7C332F}"/>
              </a:ext>
            </a:extLst>
          </p:cNvPr>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DFD23A80-400A-6752-0393-AC966A6D4565}"/>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4458" name="ZoneTexte 26">
            <a:extLst>
              <a:ext uri="{FF2B5EF4-FFF2-40B4-BE49-F238E27FC236}">
                <a16:creationId xmlns:a16="http://schemas.microsoft.com/office/drawing/2014/main" id="{49DD40DF-0C66-7DB1-70DE-D688D6F1D4AB}"/>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04459" name="ZoneTexte 27">
            <a:extLst>
              <a:ext uri="{FF2B5EF4-FFF2-40B4-BE49-F238E27FC236}">
                <a16:creationId xmlns:a16="http://schemas.microsoft.com/office/drawing/2014/main" id="{178A2865-D586-FA0D-33B2-506ED2B8245C}"/>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04460" name="ZoneTexte 28">
            <a:extLst>
              <a:ext uri="{FF2B5EF4-FFF2-40B4-BE49-F238E27FC236}">
                <a16:creationId xmlns:a16="http://schemas.microsoft.com/office/drawing/2014/main" id="{370F98F9-99C8-E122-7514-3EECD2B9886F}"/>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04461" name="ZoneTexte 29">
            <a:extLst>
              <a:ext uri="{FF2B5EF4-FFF2-40B4-BE49-F238E27FC236}">
                <a16:creationId xmlns:a16="http://schemas.microsoft.com/office/drawing/2014/main" id="{E192FF4F-96EB-738E-5579-F5B9475FEC30}"/>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04462" name="ZoneTexte 30">
            <a:extLst>
              <a:ext uri="{FF2B5EF4-FFF2-40B4-BE49-F238E27FC236}">
                <a16:creationId xmlns:a16="http://schemas.microsoft.com/office/drawing/2014/main" id="{B39D7449-2D65-8FEC-052B-BC1EBD2A1D1D}"/>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04463" name="ZoneTexte 34">
            <a:extLst>
              <a:ext uri="{FF2B5EF4-FFF2-40B4-BE49-F238E27FC236}">
                <a16:creationId xmlns:a16="http://schemas.microsoft.com/office/drawing/2014/main" id="{383FBC8B-C871-68F6-8037-93C123A46294}"/>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2013</a:t>
            </a:r>
          </a:p>
          <a:p>
            <a:pPr eaLnBrk="1" hangingPunct="1">
              <a:spcBef>
                <a:spcPct val="0"/>
              </a:spcBef>
              <a:buClrTx/>
              <a:buSzTx/>
              <a:buFontTx/>
              <a:buNone/>
            </a:pPr>
            <a:r>
              <a:rPr lang="fr-FR" altLang="fr-FR" sz="1800"/>
              <a:t>1</a:t>
            </a:r>
            <a:r>
              <a:rPr lang="fr-FR" altLang="fr-FR" sz="1800" baseline="30000"/>
              <a:t>er</a:t>
            </a:r>
            <a:r>
              <a:rPr lang="fr-FR" altLang="fr-FR" sz="1800"/>
              <a:t> Mouvement</a:t>
            </a:r>
          </a:p>
          <a:p>
            <a:pPr algn="ctr" eaLnBrk="1" hangingPunct="1">
              <a:spcBef>
                <a:spcPct val="0"/>
              </a:spcBef>
              <a:buClrTx/>
              <a:buSzTx/>
              <a:buFontTx/>
              <a:buNone/>
            </a:pPr>
            <a:r>
              <a:rPr lang="fr-FR" altLang="fr-FR" sz="1800" b="1">
                <a:solidFill>
                  <a:srgbClr val="00B0F0"/>
                </a:solidFill>
              </a:rPr>
              <a:t>Eau Yin</a:t>
            </a:r>
          </a:p>
        </p:txBody>
      </p:sp>
      <p:cxnSp>
        <p:nvCxnSpPr>
          <p:cNvPr id="37" name="Connecteur droit avec flèche 36">
            <a:extLst>
              <a:ext uri="{FF2B5EF4-FFF2-40B4-BE49-F238E27FC236}">
                <a16:creationId xmlns:a16="http://schemas.microsoft.com/office/drawing/2014/main" id="{77BBBB1E-4267-6994-307D-976F66EA4610}"/>
              </a:ext>
            </a:extLst>
          </p:cNvPr>
          <p:cNvCxnSpPr/>
          <p:nvPr/>
        </p:nvCxnSpPr>
        <p:spPr>
          <a:xfrm>
            <a:off x="214313" y="3643313"/>
            <a:ext cx="1214437"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4465" name="ZoneTexte 37">
            <a:extLst>
              <a:ext uri="{FF2B5EF4-FFF2-40B4-BE49-F238E27FC236}">
                <a16:creationId xmlns:a16="http://schemas.microsoft.com/office/drawing/2014/main" id="{FB2B1EB9-E909-23C8-A47D-754353B7082A}"/>
              </a:ext>
            </a:extLst>
          </p:cNvPr>
          <p:cNvSpPr txBox="1">
            <a:spLocks noChangeArrowheads="1"/>
          </p:cNvSpPr>
          <p:nvPr/>
        </p:nvSpPr>
        <p:spPr bwMode="auto">
          <a:xfrm>
            <a:off x="3962400" y="2247900"/>
            <a:ext cx="1076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  </a:t>
            </a:r>
          </a:p>
        </p:txBody>
      </p:sp>
      <p:sp>
        <p:nvSpPr>
          <p:cNvPr id="104466" name="ZoneTexte 38">
            <a:extLst>
              <a:ext uri="{FF2B5EF4-FFF2-40B4-BE49-F238E27FC236}">
                <a16:creationId xmlns:a16="http://schemas.microsoft.com/office/drawing/2014/main" id="{7485323E-9804-523C-B31F-95C18B0177F6}"/>
              </a:ext>
            </a:extLst>
          </p:cNvPr>
          <p:cNvSpPr txBox="1">
            <a:spLocks noChangeArrowheads="1"/>
          </p:cNvSpPr>
          <p:nvPr/>
        </p:nvSpPr>
        <p:spPr bwMode="auto">
          <a:xfrm rot="-4095224">
            <a:off x="2508250" y="3176588"/>
            <a:ext cx="11334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 Yin</a:t>
            </a:r>
          </a:p>
        </p:txBody>
      </p:sp>
      <p:sp>
        <p:nvSpPr>
          <p:cNvPr id="104467" name="ZoneTexte 39">
            <a:extLst>
              <a:ext uri="{FF2B5EF4-FFF2-40B4-BE49-F238E27FC236}">
                <a16:creationId xmlns:a16="http://schemas.microsoft.com/office/drawing/2014/main" id="{02CA46F7-A0C9-FC5B-3DF9-6F0A890D007C}"/>
              </a:ext>
            </a:extLst>
          </p:cNvPr>
          <p:cNvSpPr txBox="1">
            <a:spLocks noChangeArrowheads="1"/>
          </p:cNvSpPr>
          <p:nvPr/>
        </p:nvSpPr>
        <p:spPr bwMode="auto">
          <a:xfrm rot="-8828734">
            <a:off x="2873375" y="4500563"/>
            <a:ext cx="1165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METAL</a:t>
            </a:r>
          </a:p>
          <a:p>
            <a:pPr eaLnBrk="1" hangingPunct="1">
              <a:spcBef>
                <a:spcPct val="0"/>
              </a:spcBef>
              <a:buClrTx/>
              <a:buSzTx/>
              <a:buFontTx/>
              <a:buNone/>
            </a:pPr>
            <a:endParaRPr lang="fr-FR" altLang="fr-FR" sz="1800"/>
          </a:p>
        </p:txBody>
      </p:sp>
      <p:sp>
        <p:nvSpPr>
          <p:cNvPr id="104468" name="ZoneTexte 40">
            <a:extLst>
              <a:ext uri="{FF2B5EF4-FFF2-40B4-BE49-F238E27FC236}">
                <a16:creationId xmlns:a16="http://schemas.microsoft.com/office/drawing/2014/main" id="{8D51E954-6C92-39EA-04ED-A473FB4FBF3C}"/>
              </a:ext>
            </a:extLst>
          </p:cNvPr>
          <p:cNvSpPr txBox="1">
            <a:spLocks noChangeArrowheads="1"/>
          </p:cNvSpPr>
          <p:nvPr/>
        </p:nvSpPr>
        <p:spPr bwMode="auto">
          <a:xfrm rot="4088198">
            <a:off x="5275263" y="3175000"/>
            <a:ext cx="7143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FEU</a:t>
            </a:r>
          </a:p>
        </p:txBody>
      </p:sp>
      <p:sp>
        <p:nvSpPr>
          <p:cNvPr id="104469" name="ZoneTexte 41">
            <a:extLst>
              <a:ext uri="{FF2B5EF4-FFF2-40B4-BE49-F238E27FC236}">
                <a16:creationId xmlns:a16="http://schemas.microsoft.com/office/drawing/2014/main" id="{FCB7F597-FD93-39C8-EBC5-A3382B2E2B4C}"/>
              </a:ext>
            </a:extLst>
          </p:cNvPr>
          <p:cNvSpPr txBox="1">
            <a:spLocks noChangeArrowheads="1"/>
          </p:cNvSpPr>
          <p:nvPr/>
        </p:nvSpPr>
        <p:spPr bwMode="auto">
          <a:xfrm rot="8225053">
            <a:off x="4725988" y="4802188"/>
            <a:ext cx="1031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cxnSp>
        <p:nvCxnSpPr>
          <p:cNvPr id="31" name="Connecteur droit avec flèche 30">
            <a:extLst>
              <a:ext uri="{FF2B5EF4-FFF2-40B4-BE49-F238E27FC236}">
                <a16:creationId xmlns:a16="http://schemas.microsoft.com/office/drawing/2014/main" id="{D1DBFF2C-0232-35F1-4748-8A5ECA5954B6}"/>
              </a:ext>
            </a:extLst>
          </p:cNvPr>
          <p:cNvCxnSpPr>
            <a:endCxn id="104471"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4471" name="ZoneTexte 31">
            <a:extLst>
              <a:ext uri="{FF2B5EF4-FFF2-40B4-BE49-F238E27FC236}">
                <a16:creationId xmlns:a16="http://schemas.microsoft.com/office/drawing/2014/main" id="{E415B5BA-267C-1BF5-C3C1-78A0BA5521AE}"/>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CFAB8199-0476-48B3-2E50-25E08BAEE58D}"/>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6" name="Ellipse 5">
            <a:extLst>
              <a:ext uri="{FF2B5EF4-FFF2-40B4-BE49-F238E27FC236}">
                <a16:creationId xmlns:a16="http://schemas.microsoft.com/office/drawing/2014/main" id="{5D458D26-AA77-10E7-EE2D-76C4ABF80E69}"/>
              </a:ext>
            </a:extLst>
          </p:cNvPr>
          <p:cNvSpPr/>
          <p:nvPr/>
        </p:nvSpPr>
        <p:spPr>
          <a:xfrm>
            <a:off x="2714625" y="2214563"/>
            <a:ext cx="3214688"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8D1C2317-98B5-C4F6-6EBD-7B104AA3E742}"/>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A0BBEC4A-1DD0-CC3E-41C1-326EA9C7428F}"/>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36DC2CBC-68D6-A032-242A-D45B8FCA91F2}"/>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9E9F95B3-DA2B-1903-0290-C6D178762DE4}"/>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06B178EC-2CD3-ADC1-A194-475E9F965082}"/>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BC387011-5BBE-5419-88FA-709DEEAED296}"/>
              </a:ext>
            </a:extLst>
          </p:cNvPr>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A3218F1D-B107-C2FF-91EC-7E7012A877C2}"/>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5482" name="ZoneTexte 26">
            <a:extLst>
              <a:ext uri="{FF2B5EF4-FFF2-40B4-BE49-F238E27FC236}">
                <a16:creationId xmlns:a16="http://schemas.microsoft.com/office/drawing/2014/main" id="{DB1D3ED8-DF30-D23C-9CD7-00FDE1EF8F36}"/>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05483" name="ZoneTexte 27">
            <a:extLst>
              <a:ext uri="{FF2B5EF4-FFF2-40B4-BE49-F238E27FC236}">
                <a16:creationId xmlns:a16="http://schemas.microsoft.com/office/drawing/2014/main" id="{DFF9A6FD-B6CB-8AB2-AAF8-B8A90290E76E}"/>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05484" name="ZoneTexte 28">
            <a:extLst>
              <a:ext uri="{FF2B5EF4-FFF2-40B4-BE49-F238E27FC236}">
                <a16:creationId xmlns:a16="http://schemas.microsoft.com/office/drawing/2014/main" id="{DDC10944-07A9-4C3D-C300-3681883AB671}"/>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05485" name="ZoneTexte 29">
            <a:extLst>
              <a:ext uri="{FF2B5EF4-FFF2-40B4-BE49-F238E27FC236}">
                <a16:creationId xmlns:a16="http://schemas.microsoft.com/office/drawing/2014/main" id="{6D13FDDD-AC38-BFF6-BF23-0A6E2D3861D4}"/>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05486" name="ZoneTexte 30">
            <a:extLst>
              <a:ext uri="{FF2B5EF4-FFF2-40B4-BE49-F238E27FC236}">
                <a16:creationId xmlns:a16="http://schemas.microsoft.com/office/drawing/2014/main" id="{0C743A7B-B8C5-380C-1FD3-C845B8C9DED8}"/>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05487" name="ZoneTexte 34">
            <a:extLst>
              <a:ext uri="{FF2B5EF4-FFF2-40B4-BE49-F238E27FC236}">
                <a16:creationId xmlns:a16="http://schemas.microsoft.com/office/drawing/2014/main" id="{9E4626CE-9165-432D-1DE2-F5F47BB55C31}"/>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2014</a:t>
            </a:r>
          </a:p>
          <a:p>
            <a:pPr eaLnBrk="1" hangingPunct="1">
              <a:spcBef>
                <a:spcPct val="0"/>
              </a:spcBef>
              <a:buClrTx/>
              <a:buSzTx/>
              <a:buFontTx/>
              <a:buNone/>
            </a:pPr>
            <a:r>
              <a:rPr lang="fr-FR" altLang="fr-FR" sz="1800"/>
              <a:t>1</a:t>
            </a:r>
            <a:r>
              <a:rPr lang="fr-FR" altLang="fr-FR" sz="1800" baseline="30000"/>
              <a:t>er</a:t>
            </a:r>
            <a:r>
              <a:rPr lang="fr-FR" altLang="fr-FR" sz="1800"/>
              <a:t> Mouvement</a:t>
            </a:r>
          </a:p>
          <a:p>
            <a:pPr algn="ctr" eaLnBrk="1" hangingPunct="1">
              <a:spcBef>
                <a:spcPct val="0"/>
              </a:spcBef>
              <a:buClrTx/>
              <a:buSzTx/>
              <a:buFontTx/>
              <a:buNone/>
            </a:pPr>
            <a:r>
              <a:rPr lang="fr-FR" altLang="fr-FR" sz="1800" b="1">
                <a:solidFill>
                  <a:srgbClr val="00B050"/>
                </a:solidFill>
              </a:rPr>
              <a:t>BOIS Yang</a:t>
            </a:r>
          </a:p>
        </p:txBody>
      </p:sp>
      <p:cxnSp>
        <p:nvCxnSpPr>
          <p:cNvPr id="37" name="Connecteur droit avec flèche 36">
            <a:extLst>
              <a:ext uri="{FF2B5EF4-FFF2-40B4-BE49-F238E27FC236}">
                <a16:creationId xmlns:a16="http://schemas.microsoft.com/office/drawing/2014/main" id="{5E699F4A-2625-2032-D907-9A54C4579000}"/>
              </a:ext>
            </a:extLst>
          </p:cNvPr>
          <p:cNvCxnSpPr/>
          <p:nvPr/>
        </p:nvCxnSpPr>
        <p:spPr>
          <a:xfrm>
            <a:off x="214313" y="3643313"/>
            <a:ext cx="1214437"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5489" name="ZoneTexte 37">
            <a:extLst>
              <a:ext uri="{FF2B5EF4-FFF2-40B4-BE49-F238E27FC236}">
                <a16:creationId xmlns:a16="http://schemas.microsoft.com/office/drawing/2014/main" id="{3A40956F-8945-63E2-2138-B5A6185BF15A}"/>
              </a:ext>
            </a:extLst>
          </p:cNvPr>
          <p:cNvSpPr txBox="1">
            <a:spLocks noChangeArrowheads="1"/>
          </p:cNvSpPr>
          <p:nvPr/>
        </p:nvSpPr>
        <p:spPr bwMode="auto">
          <a:xfrm rot="-4103559">
            <a:off x="2407444" y="2980532"/>
            <a:ext cx="15763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  Yang</a:t>
            </a:r>
          </a:p>
        </p:txBody>
      </p:sp>
      <p:sp>
        <p:nvSpPr>
          <p:cNvPr id="105490" name="ZoneTexte 38">
            <a:extLst>
              <a:ext uri="{FF2B5EF4-FFF2-40B4-BE49-F238E27FC236}">
                <a16:creationId xmlns:a16="http://schemas.microsoft.com/office/drawing/2014/main" id="{2A1B0D40-2568-2060-2AB6-3C46B6AD022B}"/>
              </a:ext>
            </a:extLst>
          </p:cNvPr>
          <p:cNvSpPr txBox="1">
            <a:spLocks noChangeArrowheads="1"/>
          </p:cNvSpPr>
          <p:nvPr/>
        </p:nvSpPr>
        <p:spPr bwMode="auto">
          <a:xfrm rot="-8017814">
            <a:off x="2929732" y="4614069"/>
            <a:ext cx="857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a:t>
            </a:r>
          </a:p>
        </p:txBody>
      </p:sp>
      <p:sp>
        <p:nvSpPr>
          <p:cNvPr id="105491" name="ZoneTexte 39">
            <a:extLst>
              <a:ext uri="{FF2B5EF4-FFF2-40B4-BE49-F238E27FC236}">
                <a16:creationId xmlns:a16="http://schemas.microsoft.com/office/drawing/2014/main" id="{7AEF3C13-B761-D869-EE94-561353D9DB63}"/>
              </a:ext>
            </a:extLst>
          </p:cNvPr>
          <p:cNvSpPr txBox="1">
            <a:spLocks noChangeArrowheads="1"/>
          </p:cNvSpPr>
          <p:nvPr/>
        </p:nvSpPr>
        <p:spPr bwMode="auto">
          <a:xfrm rot="7932228">
            <a:off x="4429919" y="4620419"/>
            <a:ext cx="1165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METAL</a:t>
            </a:r>
          </a:p>
          <a:p>
            <a:pPr eaLnBrk="1" hangingPunct="1">
              <a:spcBef>
                <a:spcPct val="0"/>
              </a:spcBef>
              <a:buClrTx/>
              <a:buSzTx/>
              <a:buFontTx/>
              <a:buNone/>
            </a:pPr>
            <a:endParaRPr lang="fr-FR" altLang="fr-FR" sz="1800"/>
          </a:p>
        </p:txBody>
      </p:sp>
      <p:sp>
        <p:nvSpPr>
          <p:cNvPr id="105492" name="ZoneTexte 40">
            <a:extLst>
              <a:ext uri="{FF2B5EF4-FFF2-40B4-BE49-F238E27FC236}">
                <a16:creationId xmlns:a16="http://schemas.microsoft.com/office/drawing/2014/main" id="{EA7263F2-6CBA-F965-0CB6-E43363ABAED8}"/>
              </a:ext>
            </a:extLst>
          </p:cNvPr>
          <p:cNvSpPr txBox="1">
            <a:spLocks noChangeArrowheads="1"/>
          </p:cNvSpPr>
          <p:nvPr/>
        </p:nvSpPr>
        <p:spPr bwMode="auto">
          <a:xfrm>
            <a:off x="4071938" y="2243138"/>
            <a:ext cx="7143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FEU</a:t>
            </a:r>
          </a:p>
        </p:txBody>
      </p:sp>
      <p:sp>
        <p:nvSpPr>
          <p:cNvPr id="105493" name="ZoneTexte 41">
            <a:extLst>
              <a:ext uri="{FF2B5EF4-FFF2-40B4-BE49-F238E27FC236}">
                <a16:creationId xmlns:a16="http://schemas.microsoft.com/office/drawing/2014/main" id="{AD687B78-D6C1-6003-6253-B25628FCF0FE}"/>
              </a:ext>
            </a:extLst>
          </p:cNvPr>
          <p:cNvSpPr txBox="1">
            <a:spLocks noChangeArrowheads="1"/>
          </p:cNvSpPr>
          <p:nvPr/>
        </p:nvSpPr>
        <p:spPr bwMode="auto">
          <a:xfrm rot="3929500">
            <a:off x="5107781" y="3225007"/>
            <a:ext cx="1031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cxnSp>
        <p:nvCxnSpPr>
          <p:cNvPr id="31" name="Connecteur droit avec flèche 30">
            <a:extLst>
              <a:ext uri="{FF2B5EF4-FFF2-40B4-BE49-F238E27FC236}">
                <a16:creationId xmlns:a16="http://schemas.microsoft.com/office/drawing/2014/main" id="{764D3645-7576-454E-1BF9-6C3B58EC8C48}"/>
              </a:ext>
            </a:extLst>
          </p:cNvPr>
          <p:cNvCxnSpPr>
            <a:endCxn id="105495"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5495" name="ZoneTexte 31">
            <a:extLst>
              <a:ext uri="{FF2B5EF4-FFF2-40B4-BE49-F238E27FC236}">
                <a16:creationId xmlns:a16="http://schemas.microsoft.com/office/drawing/2014/main" id="{770D785F-4C30-997B-A54C-A39878DBCBBD}"/>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C63A98DC-964D-023E-C069-E647037DBADF}"/>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6" name="Ellipse 5">
            <a:extLst>
              <a:ext uri="{FF2B5EF4-FFF2-40B4-BE49-F238E27FC236}">
                <a16:creationId xmlns:a16="http://schemas.microsoft.com/office/drawing/2014/main" id="{C19EB27A-F212-C1AA-DC95-B618CA21BA6F}"/>
              </a:ext>
            </a:extLst>
          </p:cNvPr>
          <p:cNvSpPr/>
          <p:nvPr/>
        </p:nvSpPr>
        <p:spPr>
          <a:xfrm>
            <a:off x="2714625" y="2214563"/>
            <a:ext cx="3214688"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B8D265D9-C681-14DB-ED09-F46905109E4D}"/>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BED2D607-99D8-1A86-FAA2-82720B833FD4}"/>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CAE86F05-97E4-DBF4-B4C3-5519CCE6B1B3}"/>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974A063B-F2E7-7574-4CF9-DEF9E364FE01}"/>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73A9E259-C37F-EB4D-F08B-5D53FB070E83}"/>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307C2778-FD60-C87F-85C6-46F189EDB66F}"/>
              </a:ext>
            </a:extLst>
          </p:cNvPr>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BF720210-AFC3-C839-96C9-2B1B2D6B3E41}"/>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6506" name="ZoneTexte 26">
            <a:extLst>
              <a:ext uri="{FF2B5EF4-FFF2-40B4-BE49-F238E27FC236}">
                <a16:creationId xmlns:a16="http://schemas.microsoft.com/office/drawing/2014/main" id="{4F3DA888-C812-D50D-C459-3C7B29F26245}"/>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06507" name="ZoneTexte 27">
            <a:extLst>
              <a:ext uri="{FF2B5EF4-FFF2-40B4-BE49-F238E27FC236}">
                <a16:creationId xmlns:a16="http://schemas.microsoft.com/office/drawing/2014/main" id="{EDBA38F0-3463-BFC6-2995-74DE03C5C477}"/>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06508" name="ZoneTexte 28">
            <a:extLst>
              <a:ext uri="{FF2B5EF4-FFF2-40B4-BE49-F238E27FC236}">
                <a16:creationId xmlns:a16="http://schemas.microsoft.com/office/drawing/2014/main" id="{5936C620-591F-68AA-2239-F0BFA6672809}"/>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06509" name="ZoneTexte 29">
            <a:extLst>
              <a:ext uri="{FF2B5EF4-FFF2-40B4-BE49-F238E27FC236}">
                <a16:creationId xmlns:a16="http://schemas.microsoft.com/office/drawing/2014/main" id="{F2971ABC-A202-DB92-122C-5162976D7672}"/>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06510" name="ZoneTexte 30">
            <a:extLst>
              <a:ext uri="{FF2B5EF4-FFF2-40B4-BE49-F238E27FC236}">
                <a16:creationId xmlns:a16="http://schemas.microsoft.com/office/drawing/2014/main" id="{2B7EE62B-BB14-21A5-5F1C-557FA10CE99F}"/>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06511" name="ZoneTexte 34">
            <a:extLst>
              <a:ext uri="{FF2B5EF4-FFF2-40B4-BE49-F238E27FC236}">
                <a16:creationId xmlns:a16="http://schemas.microsoft.com/office/drawing/2014/main" id="{F18B81FB-FC6E-B86D-0092-5166F9A34A69}"/>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2015</a:t>
            </a:r>
          </a:p>
          <a:p>
            <a:pPr eaLnBrk="1" hangingPunct="1">
              <a:spcBef>
                <a:spcPct val="0"/>
              </a:spcBef>
              <a:buClrTx/>
              <a:buSzTx/>
              <a:buFontTx/>
              <a:buNone/>
            </a:pPr>
            <a:r>
              <a:rPr lang="fr-FR" altLang="fr-FR" sz="1800"/>
              <a:t>1</a:t>
            </a:r>
            <a:r>
              <a:rPr lang="fr-FR" altLang="fr-FR" sz="1800" baseline="30000"/>
              <a:t>er</a:t>
            </a:r>
            <a:r>
              <a:rPr lang="fr-FR" altLang="fr-FR" sz="1800"/>
              <a:t> Mouvement</a:t>
            </a:r>
          </a:p>
          <a:p>
            <a:pPr algn="ctr" eaLnBrk="1" hangingPunct="1">
              <a:spcBef>
                <a:spcPct val="0"/>
              </a:spcBef>
              <a:buClrTx/>
              <a:buSzTx/>
              <a:buFontTx/>
              <a:buNone/>
            </a:pPr>
            <a:r>
              <a:rPr lang="fr-FR" altLang="fr-FR" sz="1800" b="1">
                <a:solidFill>
                  <a:srgbClr val="00B050"/>
                </a:solidFill>
              </a:rPr>
              <a:t>BOIS Yin</a:t>
            </a:r>
          </a:p>
        </p:txBody>
      </p:sp>
      <p:cxnSp>
        <p:nvCxnSpPr>
          <p:cNvPr id="37" name="Connecteur droit avec flèche 36">
            <a:extLst>
              <a:ext uri="{FF2B5EF4-FFF2-40B4-BE49-F238E27FC236}">
                <a16:creationId xmlns:a16="http://schemas.microsoft.com/office/drawing/2014/main" id="{9B96B8AD-AAE1-8F7A-E854-435A61BE00FA}"/>
              </a:ext>
            </a:extLst>
          </p:cNvPr>
          <p:cNvCxnSpPr/>
          <p:nvPr/>
        </p:nvCxnSpPr>
        <p:spPr>
          <a:xfrm>
            <a:off x="214313" y="3643313"/>
            <a:ext cx="1214437"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6513" name="ZoneTexte 37">
            <a:extLst>
              <a:ext uri="{FF2B5EF4-FFF2-40B4-BE49-F238E27FC236}">
                <a16:creationId xmlns:a16="http://schemas.microsoft.com/office/drawing/2014/main" id="{733A3407-C87F-B6F4-874C-A41A76DD4428}"/>
              </a:ext>
            </a:extLst>
          </p:cNvPr>
          <p:cNvSpPr txBox="1">
            <a:spLocks noChangeArrowheads="1"/>
          </p:cNvSpPr>
          <p:nvPr/>
        </p:nvSpPr>
        <p:spPr bwMode="auto">
          <a:xfrm rot="-4103559">
            <a:off x="2407444" y="2980532"/>
            <a:ext cx="15763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  Yin</a:t>
            </a:r>
          </a:p>
        </p:txBody>
      </p:sp>
      <p:sp>
        <p:nvSpPr>
          <p:cNvPr id="106514" name="ZoneTexte 38">
            <a:extLst>
              <a:ext uri="{FF2B5EF4-FFF2-40B4-BE49-F238E27FC236}">
                <a16:creationId xmlns:a16="http://schemas.microsoft.com/office/drawing/2014/main" id="{49578CFE-19AB-5E16-27E8-78B9CCF55781}"/>
              </a:ext>
            </a:extLst>
          </p:cNvPr>
          <p:cNvSpPr txBox="1">
            <a:spLocks noChangeArrowheads="1"/>
          </p:cNvSpPr>
          <p:nvPr/>
        </p:nvSpPr>
        <p:spPr bwMode="auto">
          <a:xfrm rot="-8017814">
            <a:off x="2929732" y="4614069"/>
            <a:ext cx="857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a:t>
            </a:r>
          </a:p>
        </p:txBody>
      </p:sp>
      <p:sp>
        <p:nvSpPr>
          <p:cNvPr id="106515" name="ZoneTexte 39">
            <a:extLst>
              <a:ext uri="{FF2B5EF4-FFF2-40B4-BE49-F238E27FC236}">
                <a16:creationId xmlns:a16="http://schemas.microsoft.com/office/drawing/2014/main" id="{9E59F719-922B-7CD4-F9A5-01CD7833E343}"/>
              </a:ext>
            </a:extLst>
          </p:cNvPr>
          <p:cNvSpPr txBox="1">
            <a:spLocks noChangeArrowheads="1"/>
          </p:cNvSpPr>
          <p:nvPr/>
        </p:nvSpPr>
        <p:spPr bwMode="auto">
          <a:xfrm rot="7932228">
            <a:off x="4429919" y="4620419"/>
            <a:ext cx="1165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METAL</a:t>
            </a:r>
          </a:p>
          <a:p>
            <a:pPr eaLnBrk="1" hangingPunct="1">
              <a:spcBef>
                <a:spcPct val="0"/>
              </a:spcBef>
              <a:buClrTx/>
              <a:buSzTx/>
              <a:buFontTx/>
              <a:buNone/>
            </a:pPr>
            <a:endParaRPr lang="fr-FR" altLang="fr-FR" sz="1800"/>
          </a:p>
        </p:txBody>
      </p:sp>
      <p:sp>
        <p:nvSpPr>
          <p:cNvPr id="106516" name="ZoneTexte 40">
            <a:extLst>
              <a:ext uri="{FF2B5EF4-FFF2-40B4-BE49-F238E27FC236}">
                <a16:creationId xmlns:a16="http://schemas.microsoft.com/office/drawing/2014/main" id="{276FDBD6-7F3D-6B5C-B1CC-E872C5921C02}"/>
              </a:ext>
            </a:extLst>
          </p:cNvPr>
          <p:cNvSpPr txBox="1">
            <a:spLocks noChangeArrowheads="1"/>
          </p:cNvSpPr>
          <p:nvPr/>
        </p:nvSpPr>
        <p:spPr bwMode="auto">
          <a:xfrm>
            <a:off x="4071938" y="2243138"/>
            <a:ext cx="7143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FEU</a:t>
            </a:r>
          </a:p>
        </p:txBody>
      </p:sp>
      <p:sp>
        <p:nvSpPr>
          <p:cNvPr id="106517" name="ZoneTexte 41">
            <a:extLst>
              <a:ext uri="{FF2B5EF4-FFF2-40B4-BE49-F238E27FC236}">
                <a16:creationId xmlns:a16="http://schemas.microsoft.com/office/drawing/2014/main" id="{0E3BC538-A3E7-9B72-3B2F-F26C1BAE53F4}"/>
              </a:ext>
            </a:extLst>
          </p:cNvPr>
          <p:cNvSpPr txBox="1">
            <a:spLocks noChangeArrowheads="1"/>
          </p:cNvSpPr>
          <p:nvPr/>
        </p:nvSpPr>
        <p:spPr bwMode="auto">
          <a:xfrm rot="3929500">
            <a:off x="5107781" y="3225007"/>
            <a:ext cx="1031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cxnSp>
        <p:nvCxnSpPr>
          <p:cNvPr id="31" name="Connecteur droit avec flèche 30">
            <a:extLst>
              <a:ext uri="{FF2B5EF4-FFF2-40B4-BE49-F238E27FC236}">
                <a16:creationId xmlns:a16="http://schemas.microsoft.com/office/drawing/2014/main" id="{66BA224F-F9C2-0667-BDE4-769251EEC215}"/>
              </a:ext>
            </a:extLst>
          </p:cNvPr>
          <p:cNvCxnSpPr>
            <a:endCxn id="106519"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6519" name="ZoneTexte 31">
            <a:extLst>
              <a:ext uri="{FF2B5EF4-FFF2-40B4-BE49-F238E27FC236}">
                <a16:creationId xmlns:a16="http://schemas.microsoft.com/office/drawing/2014/main" id="{B1167C8A-39DB-2D79-9452-6B9C58A80764}"/>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060FB336-440C-2C95-0D0B-61361B25CC27}"/>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6" name="Ellipse 5">
            <a:extLst>
              <a:ext uri="{FF2B5EF4-FFF2-40B4-BE49-F238E27FC236}">
                <a16:creationId xmlns:a16="http://schemas.microsoft.com/office/drawing/2014/main" id="{A72DAC77-7768-4B20-84DC-82C25F086FB9}"/>
              </a:ext>
            </a:extLst>
          </p:cNvPr>
          <p:cNvSpPr/>
          <p:nvPr/>
        </p:nvSpPr>
        <p:spPr>
          <a:xfrm>
            <a:off x="2751138" y="2211388"/>
            <a:ext cx="3214687"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0E0577CC-F590-DBCA-A1D5-EDADDC91D161}"/>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9F5DC82B-5628-0A63-4D93-103186008041}"/>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D8F6704E-EA5A-B960-6E11-68DA04F77D18}"/>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A173C611-3F3E-8466-930F-1C5BDE1E2AB0}"/>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9D3F1C6B-D15E-5D8B-570B-1CF540AD0EF8}"/>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B89E090C-22D7-3048-0F59-82FC57FD9D86}"/>
              </a:ext>
            </a:extLst>
          </p:cNvPr>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73ECF6C3-CAE4-76FE-1E2C-E87FAA63F8AF}"/>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7530" name="ZoneTexte 26">
            <a:extLst>
              <a:ext uri="{FF2B5EF4-FFF2-40B4-BE49-F238E27FC236}">
                <a16:creationId xmlns:a16="http://schemas.microsoft.com/office/drawing/2014/main" id="{A466BFEA-8359-348A-5E1A-0EC75CDB759C}"/>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07531" name="ZoneTexte 27">
            <a:extLst>
              <a:ext uri="{FF2B5EF4-FFF2-40B4-BE49-F238E27FC236}">
                <a16:creationId xmlns:a16="http://schemas.microsoft.com/office/drawing/2014/main" id="{AD312D59-EC34-E7DC-0B31-2475D301C7CC}"/>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07532" name="ZoneTexte 28">
            <a:extLst>
              <a:ext uri="{FF2B5EF4-FFF2-40B4-BE49-F238E27FC236}">
                <a16:creationId xmlns:a16="http://schemas.microsoft.com/office/drawing/2014/main" id="{59BEA2B0-2ADE-B1FA-B3EB-40A94A8650E3}"/>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07533" name="ZoneTexte 29">
            <a:extLst>
              <a:ext uri="{FF2B5EF4-FFF2-40B4-BE49-F238E27FC236}">
                <a16:creationId xmlns:a16="http://schemas.microsoft.com/office/drawing/2014/main" id="{BA5C4F14-D133-4646-CEFA-6632F4333B06}"/>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07534" name="ZoneTexte 30">
            <a:extLst>
              <a:ext uri="{FF2B5EF4-FFF2-40B4-BE49-F238E27FC236}">
                <a16:creationId xmlns:a16="http://schemas.microsoft.com/office/drawing/2014/main" id="{3BE674C3-F120-4D8B-683E-D96B42B76886}"/>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07535" name="ZoneTexte 34">
            <a:extLst>
              <a:ext uri="{FF2B5EF4-FFF2-40B4-BE49-F238E27FC236}">
                <a16:creationId xmlns:a16="http://schemas.microsoft.com/office/drawing/2014/main" id="{176B63A8-946A-A5EF-C291-AA90C3A86047}"/>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2016</a:t>
            </a:r>
          </a:p>
          <a:p>
            <a:pPr eaLnBrk="1" hangingPunct="1">
              <a:spcBef>
                <a:spcPct val="0"/>
              </a:spcBef>
              <a:buClrTx/>
              <a:buSzTx/>
              <a:buFontTx/>
              <a:buNone/>
            </a:pPr>
            <a:r>
              <a:rPr lang="fr-FR" altLang="fr-FR" sz="1800"/>
              <a:t>1</a:t>
            </a:r>
            <a:r>
              <a:rPr lang="fr-FR" altLang="fr-FR" sz="1800" baseline="30000"/>
              <a:t>er</a:t>
            </a:r>
            <a:r>
              <a:rPr lang="fr-FR" altLang="fr-FR" sz="1800"/>
              <a:t> Mouvement</a:t>
            </a:r>
          </a:p>
          <a:p>
            <a:pPr algn="ctr" eaLnBrk="1" hangingPunct="1">
              <a:spcBef>
                <a:spcPct val="0"/>
              </a:spcBef>
              <a:buClrTx/>
              <a:buSzTx/>
              <a:buFontTx/>
              <a:buNone/>
            </a:pPr>
            <a:r>
              <a:rPr lang="fr-FR" altLang="fr-FR" sz="1800" b="1">
                <a:solidFill>
                  <a:srgbClr val="FF0000"/>
                </a:solidFill>
              </a:rPr>
              <a:t>FEU Yang</a:t>
            </a:r>
          </a:p>
        </p:txBody>
      </p:sp>
      <p:cxnSp>
        <p:nvCxnSpPr>
          <p:cNvPr id="37" name="Connecteur droit avec flèche 36">
            <a:extLst>
              <a:ext uri="{FF2B5EF4-FFF2-40B4-BE49-F238E27FC236}">
                <a16:creationId xmlns:a16="http://schemas.microsoft.com/office/drawing/2014/main" id="{C31693B5-31AA-BF2A-07BD-5A51EF76634E}"/>
              </a:ext>
            </a:extLst>
          </p:cNvPr>
          <p:cNvCxnSpPr/>
          <p:nvPr/>
        </p:nvCxnSpPr>
        <p:spPr>
          <a:xfrm>
            <a:off x="214313" y="3643313"/>
            <a:ext cx="1214437"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7537" name="ZoneTexte 37">
            <a:extLst>
              <a:ext uri="{FF2B5EF4-FFF2-40B4-BE49-F238E27FC236}">
                <a16:creationId xmlns:a16="http://schemas.microsoft.com/office/drawing/2014/main" id="{8F91DAE4-1018-C0FB-9792-EB9727E1AF16}"/>
              </a:ext>
            </a:extLst>
          </p:cNvPr>
          <p:cNvSpPr txBox="1">
            <a:spLocks noChangeArrowheads="1"/>
          </p:cNvSpPr>
          <p:nvPr/>
        </p:nvSpPr>
        <p:spPr bwMode="auto">
          <a:xfrm rot="-8002927">
            <a:off x="2578893" y="4501357"/>
            <a:ext cx="1262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  </a:t>
            </a:r>
          </a:p>
        </p:txBody>
      </p:sp>
      <p:sp>
        <p:nvSpPr>
          <p:cNvPr id="107538" name="ZoneTexte 38">
            <a:extLst>
              <a:ext uri="{FF2B5EF4-FFF2-40B4-BE49-F238E27FC236}">
                <a16:creationId xmlns:a16="http://schemas.microsoft.com/office/drawing/2014/main" id="{37CB1DFE-E1A0-9B21-A7B1-3AD9B4AB31AD}"/>
              </a:ext>
            </a:extLst>
          </p:cNvPr>
          <p:cNvSpPr txBox="1">
            <a:spLocks noChangeArrowheads="1"/>
          </p:cNvSpPr>
          <p:nvPr/>
        </p:nvSpPr>
        <p:spPr bwMode="auto">
          <a:xfrm rot="8417166">
            <a:off x="4695825" y="4867275"/>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a:t>
            </a:r>
          </a:p>
        </p:txBody>
      </p:sp>
      <p:sp>
        <p:nvSpPr>
          <p:cNvPr id="107539" name="ZoneTexte 39">
            <a:extLst>
              <a:ext uri="{FF2B5EF4-FFF2-40B4-BE49-F238E27FC236}">
                <a16:creationId xmlns:a16="http://schemas.microsoft.com/office/drawing/2014/main" id="{69F0D37B-5C66-2079-5844-6898BD85C796}"/>
              </a:ext>
            </a:extLst>
          </p:cNvPr>
          <p:cNvSpPr txBox="1">
            <a:spLocks noChangeArrowheads="1"/>
          </p:cNvSpPr>
          <p:nvPr/>
        </p:nvSpPr>
        <p:spPr bwMode="auto">
          <a:xfrm rot="4034703">
            <a:off x="5022056" y="3226595"/>
            <a:ext cx="1165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METAL</a:t>
            </a:r>
          </a:p>
          <a:p>
            <a:pPr eaLnBrk="1" hangingPunct="1">
              <a:spcBef>
                <a:spcPct val="0"/>
              </a:spcBef>
              <a:buClrTx/>
              <a:buSzTx/>
              <a:buFontTx/>
              <a:buNone/>
            </a:pPr>
            <a:endParaRPr lang="fr-FR" altLang="fr-FR" sz="1800"/>
          </a:p>
        </p:txBody>
      </p:sp>
      <p:sp>
        <p:nvSpPr>
          <p:cNvPr id="107540" name="ZoneTexte 40">
            <a:extLst>
              <a:ext uri="{FF2B5EF4-FFF2-40B4-BE49-F238E27FC236}">
                <a16:creationId xmlns:a16="http://schemas.microsoft.com/office/drawing/2014/main" id="{DC2A82CC-9896-E6D5-A601-372C341F2EF8}"/>
              </a:ext>
            </a:extLst>
          </p:cNvPr>
          <p:cNvSpPr txBox="1">
            <a:spLocks noChangeArrowheads="1"/>
          </p:cNvSpPr>
          <p:nvPr/>
        </p:nvSpPr>
        <p:spPr bwMode="auto">
          <a:xfrm rot="-4131372">
            <a:off x="2454275" y="3160713"/>
            <a:ext cx="13128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FEU </a:t>
            </a:r>
            <a:r>
              <a:rPr lang="fr-FR" altLang="fr-FR" sz="1800">
                <a:solidFill>
                  <a:srgbClr val="FF0000"/>
                </a:solidFill>
              </a:rPr>
              <a:t>Yang</a:t>
            </a:r>
          </a:p>
        </p:txBody>
      </p:sp>
      <p:sp>
        <p:nvSpPr>
          <p:cNvPr id="107541" name="ZoneTexte 41">
            <a:extLst>
              <a:ext uri="{FF2B5EF4-FFF2-40B4-BE49-F238E27FC236}">
                <a16:creationId xmlns:a16="http://schemas.microsoft.com/office/drawing/2014/main" id="{54709429-96AC-F1D7-6ABE-D5E13B8B91EC}"/>
              </a:ext>
            </a:extLst>
          </p:cNvPr>
          <p:cNvSpPr txBox="1">
            <a:spLocks noChangeArrowheads="1"/>
          </p:cNvSpPr>
          <p:nvPr/>
        </p:nvSpPr>
        <p:spPr bwMode="auto">
          <a:xfrm>
            <a:off x="3841750" y="2244725"/>
            <a:ext cx="1031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cxnSp>
        <p:nvCxnSpPr>
          <p:cNvPr id="31" name="Connecteur droit avec flèche 30">
            <a:extLst>
              <a:ext uri="{FF2B5EF4-FFF2-40B4-BE49-F238E27FC236}">
                <a16:creationId xmlns:a16="http://schemas.microsoft.com/office/drawing/2014/main" id="{145DC9BB-D9C1-8547-EFBB-DBE447F0D89E}"/>
              </a:ext>
            </a:extLst>
          </p:cNvPr>
          <p:cNvCxnSpPr>
            <a:endCxn id="107543"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7543" name="ZoneTexte 31">
            <a:extLst>
              <a:ext uri="{FF2B5EF4-FFF2-40B4-BE49-F238E27FC236}">
                <a16:creationId xmlns:a16="http://schemas.microsoft.com/office/drawing/2014/main" id="{40D5F854-566A-227E-C184-F591920D3BDB}"/>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7EBDE211-4E73-B127-CB25-D3A97DE1F334}"/>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6" name="Ellipse 5">
            <a:extLst>
              <a:ext uri="{FF2B5EF4-FFF2-40B4-BE49-F238E27FC236}">
                <a16:creationId xmlns:a16="http://schemas.microsoft.com/office/drawing/2014/main" id="{56753763-7797-AED4-E8B3-B5888C0042E8}"/>
              </a:ext>
            </a:extLst>
          </p:cNvPr>
          <p:cNvSpPr/>
          <p:nvPr/>
        </p:nvSpPr>
        <p:spPr>
          <a:xfrm>
            <a:off x="2751138" y="2211388"/>
            <a:ext cx="3214687"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6C47D508-C6C9-B25F-8E2B-327E86B83195}"/>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95CC5821-2993-8845-D96F-2FCD20289E10}"/>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25FAB398-D952-A820-F6C5-620AD8F938D4}"/>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E5656FE2-A18E-B39F-8015-68CA2DABAB98}"/>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57EC0C98-0602-1D91-D38D-F0B679EC2538}"/>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42D4DBA0-5D40-B3AA-A3C1-AF9E5A707584}"/>
              </a:ext>
            </a:extLst>
          </p:cNvPr>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5D7E4D79-2B1A-E6D9-FFDB-0B75F52BC1E3}"/>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8554" name="ZoneTexte 26">
            <a:extLst>
              <a:ext uri="{FF2B5EF4-FFF2-40B4-BE49-F238E27FC236}">
                <a16:creationId xmlns:a16="http://schemas.microsoft.com/office/drawing/2014/main" id="{90F7C908-C625-E2BA-A084-2931EFB2E425}"/>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08555" name="ZoneTexte 27">
            <a:extLst>
              <a:ext uri="{FF2B5EF4-FFF2-40B4-BE49-F238E27FC236}">
                <a16:creationId xmlns:a16="http://schemas.microsoft.com/office/drawing/2014/main" id="{D56EEFE4-6D02-DB4B-11BF-1774D329B37E}"/>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08556" name="ZoneTexte 28">
            <a:extLst>
              <a:ext uri="{FF2B5EF4-FFF2-40B4-BE49-F238E27FC236}">
                <a16:creationId xmlns:a16="http://schemas.microsoft.com/office/drawing/2014/main" id="{A6373280-E2A5-C23B-EE63-739BCABDBF6E}"/>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08557" name="ZoneTexte 29">
            <a:extLst>
              <a:ext uri="{FF2B5EF4-FFF2-40B4-BE49-F238E27FC236}">
                <a16:creationId xmlns:a16="http://schemas.microsoft.com/office/drawing/2014/main" id="{ACC5E788-175E-F345-96D1-22A1ECB7E819}"/>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08558" name="ZoneTexte 30">
            <a:extLst>
              <a:ext uri="{FF2B5EF4-FFF2-40B4-BE49-F238E27FC236}">
                <a16:creationId xmlns:a16="http://schemas.microsoft.com/office/drawing/2014/main" id="{E8A022DC-9210-78AA-1C41-97AE92AEEA7F}"/>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08559" name="ZoneTexte 34">
            <a:extLst>
              <a:ext uri="{FF2B5EF4-FFF2-40B4-BE49-F238E27FC236}">
                <a16:creationId xmlns:a16="http://schemas.microsoft.com/office/drawing/2014/main" id="{04A0F92B-B16E-2842-CF85-E9E4832D718C}"/>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2017</a:t>
            </a:r>
          </a:p>
          <a:p>
            <a:pPr eaLnBrk="1" hangingPunct="1">
              <a:spcBef>
                <a:spcPct val="0"/>
              </a:spcBef>
              <a:buClrTx/>
              <a:buSzTx/>
              <a:buFontTx/>
              <a:buNone/>
            </a:pPr>
            <a:r>
              <a:rPr lang="fr-FR" altLang="fr-FR" sz="1800"/>
              <a:t>1</a:t>
            </a:r>
            <a:r>
              <a:rPr lang="fr-FR" altLang="fr-FR" sz="1800" baseline="30000"/>
              <a:t>er</a:t>
            </a:r>
            <a:r>
              <a:rPr lang="fr-FR" altLang="fr-FR" sz="1800"/>
              <a:t> Mouvement</a:t>
            </a:r>
          </a:p>
          <a:p>
            <a:pPr algn="ctr" eaLnBrk="1" hangingPunct="1">
              <a:spcBef>
                <a:spcPct val="0"/>
              </a:spcBef>
              <a:buClrTx/>
              <a:buSzTx/>
              <a:buFontTx/>
              <a:buNone/>
            </a:pPr>
            <a:r>
              <a:rPr lang="fr-FR" altLang="fr-FR" sz="1800" b="1">
                <a:solidFill>
                  <a:srgbClr val="FF0000"/>
                </a:solidFill>
              </a:rPr>
              <a:t>FEU </a:t>
            </a:r>
            <a:r>
              <a:rPr lang="fr-FR" altLang="fr-FR" sz="1800" b="1">
                <a:solidFill>
                  <a:srgbClr val="00B0F0"/>
                </a:solidFill>
              </a:rPr>
              <a:t>Yin</a:t>
            </a:r>
          </a:p>
        </p:txBody>
      </p:sp>
      <p:cxnSp>
        <p:nvCxnSpPr>
          <p:cNvPr id="37" name="Connecteur droit avec flèche 36">
            <a:extLst>
              <a:ext uri="{FF2B5EF4-FFF2-40B4-BE49-F238E27FC236}">
                <a16:creationId xmlns:a16="http://schemas.microsoft.com/office/drawing/2014/main" id="{F48224F1-0D1B-88CC-FFB8-E0A0762423DD}"/>
              </a:ext>
            </a:extLst>
          </p:cNvPr>
          <p:cNvCxnSpPr/>
          <p:nvPr/>
        </p:nvCxnSpPr>
        <p:spPr>
          <a:xfrm>
            <a:off x="214313" y="3643313"/>
            <a:ext cx="1214437"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8561" name="ZoneTexte 37">
            <a:extLst>
              <a:ext uri="{FF2B5EF4-FFF2-40B4-BE49-F238E27FC236}">
                <a16:creationId xmlns:a16="http://schemas.microsoft.com/office/drawing/2014/main" id="{6B00BA14-FF93-562D-7AAD-4074D509C4C8}"/>
              </a:ext>
            </a:extLst>
          </p:cNvPr>
          <p:cNvSpPr txBox="1">
            <a:spLocks noChangeArrowheads="1"/>
          </p:cNvSpPr>
          <p:nvPr/>
        </p:nvSpPr>
        <p:spPr bwMode="auto">
          <a:xfrm rot="-8002927">
            <a:off x="2578893" y="4501357"/>
            <a:ext cx="1262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  </a:t>
            </a:r>
          </a:p>
        </p:txBody>
      </p:sp>
      <p:sp>
        <p:nvSpPr>
          <p:cNvPr id="108562" name="ZoneTexte 38">
            <a:extLst>
              <a:ext uri="{FF2B5EF4-FFF2-40B4-BE49-F238E27FC236}">
                <a16:creationId xmlns:a16="http://schemas.microsoft.com/office/drawing/2014/main" id="{ADD3485A-A22A-D1CB-7294-2CB291FFA727}"/>
              </a:ext>
            </a:extLst>
          </p:cNvPr>
          <p:cNvSpPr txBox="1">
            <a:spLocks noChangeArrowheads="1"/>
          </p:cNvSpPr>
          <p:nvPr/>
        </p:nvSpPr>
        <p:spPr bwMode="auto">
          <a:xfrm rot="8417166">
            <a:off x="4695825" y="4867275"/>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a:t>
            </a:r>
          </a:p>
        </p:txBody>
      </p:sp>
      <p:sp>
        <p:nvSpPr>
          <p:cNvPr id="108563" name="ZoneTexte 39">
            <a:extLst>
              <a:ext uri="{FF2B5EF4-FFF2-40B4-BE49-F238E27FC236}">
                <a16:creationId xmlns:a16="http://schemas.microsoft.com/office/drawing/2014/main" id="{3F108069-4038-28DB-3432-57F69AA4863C}"/>
              </a:ext>
            </a:extLst>
          </p:cNvPr>
          <p:cNvSpPr txBox="1">
            <a:spLocks noChangeArrowheads="1"/>
          </p:cNvSpPr>
          <p:nvPr/>
        </p:nvSpPr>
        <p:spPr bwMode="auto">
          <a:xfrm rot="4034703">
            <a:off x="5022056" y="3226595"/>
            <a:ext cx="1165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METAL</a:t>
            </a:r>
          </a:p>
          <a:p>
            <a:pPr eaLnBrk="1" hangingPunct="1">
              <a:spcBef>
                <a:spcPct val="0"/>
              </a:spcBef>
              <a:buClrTx/>
              <a:buSzTx/>
              <a:buFontTx/>
              <a:buNone/>
            </a:pPr>
            <a:endParaRPr lang="fr-FR" altLang="fr-FR" sz="1800"/>
          </a:p>
        </p:txBody>
      </p:sp>
      <p:sp>
        <p:nvSpPr>
          <p:cNvPr id="79893" name="ZoneTexte 40">
            <a:extLst>
              <a:ext uri="{FF2B5EF4-FFF2-40B4-BE49-F238E27FC236}">
                <a16:creationId xmlns:a16="http://schemas.microsoft.com/office/drawing/2014/main" id="{1C26FBD0-4752-77B1-1B3E-E23032958EE7}"/>
              </a:ext>
            </a:extLst>
          </p:cNvPr>
          <p:cNvSpPr txBox="1">
            <a:spLocks noChangeArrowheads="1"/>
          </p:cNvSpPr>
          <p:nvPr/>
        </p:nvSpPr>
        <p:spPr bwMode="auto">
          <a:xfrm rot="-4131372">
            <a:off x="2454275" y="3160713"/>
            <a:ext cx="1312863" cy="369887"/>
          </a:xfrm>
          <a:prstGeom prst="rect">
            <a:avLst/>
          </a:prstGeom>
          <a:noFill/>
          <a:ln>
            <a:noFill/>
          </a:ln>
        </p:spPr>
        <p:txBody>
          <a:bodyPr>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fr-FR" altLang="fr-FR" sz="1800" dirty="0"/>
              <a:t>FEU </a:t>
            </a:r>
            <a:r>
              <a:rPr lang="fr-FR" altLang="fr-FR" sz="1800" b="1" dirty="0">
                <a:solidFill>
                  <a:srgbClr val="0000FF"/>
                </a:solidFill>
                <a:effectLst>
                  <a:outerShdw blurRad="38100" dist="38100" dir="2700000" algn="tl">
                    <a:srgbClr val="000000">
                      <a:alpha val="43137"/>
                    </a:srgbClr>
                  </a:outerShdw>
                </a:effectLst>
              </a:rPr>
              <a:t>Yin</a:t>
            </a:r>
          </a:p>
        </p:txBody>
      </p:sp>
      <p:sp>
        <p:nvSpPr>
          <p:cNvPr id="108565" name="ZoneTexte 41">
            <a:extLst>
              <a:ext uri="{FF2B5EF4-FFF2-40B4-BE49-F238E27FC236}">
                <a16:creationId xmlns:a16="http://schemas.microsoft.com/office/drawing/2014/main" id="{686A17D8-F870-F209-AF1D-7709B83B05D0}"/>
              </a:ext>
            </a:extLst>
          </p:cNvPr>
          <p:cNvSpPr txBox="1">
            <a:spLocks noChangeArrowheads="1"/>
          </p:cNvSpPr>
          <p:nvPr/>
        </p:nvSpPr>
        <p:spPr bwMode="auto">
          <a:xfrm>
            <a:off x="3841750" y="2244725"/>
            <a:ext cx="1031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cxnSp>
        <p:nvCxnSpPr>
          <p:cNvPr id="31" name="Connecteur droit avec flèche 30">
            <a:extLst>
              <a:ext uri="{FF2B5EF4-FFF2-40B4-BE49-F238E27FC236}">
                <a16:creationId xmlns:a16="http://schemas.microsoft.com/office/drawing/2014/main" id="{B85C409D-DE87-E270-09AE-F4FB2CCB6715}"/>
              </a:ext>
            </a:extLst>
          </p:cNvPr>
          <p:cNvCxnSpPr>
            <a:endCxn id="108567"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8567" name="ZoneTexte 31">
            <a:extLst>
              <a:ext uri="{FF2B5EF4-FFF2-40B4-BE49-F238E27FC236}">
                <a16:creationId xmlns:a16="http://schemas.microsoft.com/office/drawing/2014/main" id="{47BF6359-FD62-D9FB-7910-9FE657454914}"/>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2C5BB840-312F-6A18-5DBE-DF59893A4563}"/>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6" name="Ellipse 5">
            <a:extLst>
              <a:ext uri="{FF2B5EF4-FFF2-40B4-BE49-F238E27FC236}">
                <a16:creationId xmlns:a16="http://schemas.microsoft.com/office/drawing/2014/main" id="{45675324-87B7-B8E7-613B-7540D616D30E}"/>
              </a:ext>
            </a:extLst>
          </p:cNvPr>
          <p:cNvSpPr/>
          <p:nvPr/>
        </p:nvSpPr>
        <p:spPr>
          <a:xfrm>
            <a:off x="2751138" y="2211388"/>
            <a:ext cx="3214687"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D2A43A98-284A-1ED7-C8ED-EF52F8DB68CB}"/>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FCE4E1E2-15A9-FCD0-7E7D-50270E3BC288}"/>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5C0C3D87-D768-10C4-09E8-3945333DDF63}"/>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51542C6B-61A7-ED63-2E39-FD2230C28A71}"/>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65F741B8-0D87-3E08-FDE8-1652706C43B3}"/>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7F2DD969-8ADB-1247-E74E-471654499CC9}"/>
              </a:ext>
            </a:extLst>
          </p:cNvPr>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78211A23-9E6C-C78C-0801-CDF13753807A}"/>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9578" name="ZoneTexte 26">
            <a:extLst>
              <a:ext uri="{FF2B5EF4-FFF2-40B4-BE49-F238E27FC236}">
                <a16:creationId xmlns:a16="http://schemas.microsoft.com/office/drawing/2014/main" id="{9B18111D-01B9-1CE7-809F-D26D687A9EA5}"/>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09579" name="ZoneTexte 27">
            <a:extLst>
              <a:ext uri="{FF2B5EF4-FFF2-40B4-BE49-F238E27FC236}">
                <a16:creationId xmlns:a16="http://schemas.microsoft.com/office/drawing/2014/main" id="{F4D9ADCC-05BC-93DF-8585-E68B5962E596}"/>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09580" name="ZoneTexte 28">
            <a:extLst>
              <a:ext uri="{FF2B5EF4-FFF2-40B4-BE49-F238E27FC236}">
                <a16:creationId xmlns:a16="http://schemas.microsoft.com/office/drawing/2014/main" id="{6551C66A-8D4F-F2D8-8D62-4851CC159DD3}"/>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09581" name="ZoneTexte 29">
            <a:extLst>
              <a:ext uri="{FF2B5EF4-FFF2-40B4-BE49-F238E27FC236}">
                <a16:creationId xmlns:a16="http://schemas.microsoft.com/office/drawing/2014/main" id="{EA36232B-0846-DC89-784B-DC390322825B}"/>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09582" name="ZoneTexte 30">
            <a:extLst>
              <a:ext uri="{FF2B5EF4-FFF2-40B4-BE49-F238E27FC236}">
                <a16:creationId xmlns:a16="http://schemas.microsoft.com/office/drawing/2014/main" id="{0F8085B7-407E-8AF7-5E57-2A8502E08F10}"/>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09583" name="ZoneTexte 34">
            <a:extLst>
              <a:ext uri="{FF2B5EF4-FFF2-40B4-BE49-F238E27FC236}">
                <a16:creationId xmlns:a16="http://schemas.microsoft.com/office/drawing/2014/main" id="{640D3D66-7C49-1978-D75E-025CDE6AE2F3}"/>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2018</a:t>
            </a:r>
          </a:p>
          <a:p>
            <a:pPr eaLnBrk="1" hangingPunct="1">
              <a:spcBef>
                <a:spcPct val="0"/>
              </a:spcBef>
              <a:buClrTx/>
              <a:buSzTx/>
              <a:buFontTx/>
              <a:buNone/>
            </a:pPr>
            <a:r>
              <a:rPr lang="fr-FR" altLang="fr-FR" sz="1800"/>
              <a:t>1</a:t>
            </a:r>
            <a:r>
              <a:rPr lang="fr-FR" altLang="fr-FR" sz="1800" baseline="30000"/>
              <a:t>er</a:t>
            </a:r>
            <a:r>
              <a:rPr lang="fr-FR" altLang="fr-FR" sz="1800"/>
              <a:t> Mouvement</a:t>
            </a:r>
          </a:p>
          <a:p>
            <a:pPr algn="ctr" eaLnBrk="1" hangingPunct="1">
              <a:spcBef>
                <a:spcPct val="0"/>
              </a:spcBef>
              <a:buClrTx/>
              <a:buSzTx/>
              <a:buFontTx/>
              <a:buNone/>
            </a:pPr>
            <a:r>
              <a:rPr lang="fr-FR" altLang="fr-FR" sz="1800" b="1">
                <a:solidFill>
                  <a:srgbClr val="FF0000"/>
                </a:solidFill>
              </a:rPr>
              <a:t>Terre Yang</a:t>
            </a:r>
            <a:endParaRPr lang="fr-FR" altLang="fr-FR" sz="1800" b="1">
              <a:solidFill>
                <a:srgbClr val="00B0F0"/>
              </a:solidFill>
            </a:endParaRPr>
          </a:p>
        </p:txBody>
      </p:sp>
      <p:cxnSp>
        <p:nvCxnSpPr>
          <p:cNvPr id="37" name="Connecteur droit avec flèche 36">
            <a:extLst>
              <a:ext uri="{FF2B5EF4-FFF2-40B4-BE49-F238E27FC236}">
                <a16:creationId xmlns:a16="http://schemas.microsoft.com/office/drawing/2014/main" id="{2F1C85A1-3A1E-00EE-9B10-CC5E8EDF85E0}"/>
              </a:ext>
            </a:extLst>
          </p:cNvPr>
          <p:cNvCxnSpPr/>
          <p:nvPr/>
        </p:nvCxnSpPr>
        <p:spPr>
          <a:xfrm>
            <a:off x="214313" y="3643313"/>
            <a:ext cx="1214437"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9585" name="ZoneTexte 37">
            <a:extLst>
              <a:ext uri="{FF2B5EF4-FFF2-40B4-BE49-F238E27FC236}">
                <a16:creationId xmlns:a16="http://schemas.microsoft.com/office/drawing/2014/main" id="{033B120B-024E-E803-3647-8B8057ED6123}"/>
              </a:ext>
            </a:extLst>
          </p:cNvPr>
          <p:cNvSpPr txBox="1">
            <a:spLocks noChangeArrowheads="1"/>
          </p:cNvSpPr>
          <p:nvPr/>
        </p:nvSpPr>
        <p:spPr bwMode="auto">
          <a:xfrm rot="8816446">
            <a:off x="4356100" y="4965700"/>
            <a:ext cx="1262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  </a:t>
            </a:r>
          </a:p>
        </p:txBody>
      </p:sp>
      <p:sp>
        <p:nvSpPr>
          <p:cNvPr id="109586" name="ZoneTexte 38">
            <a:extLst>
              <a:ext uri="{FF2B5EF4-FFF2-40B4-BE49-F238E27FC236}">
                <a16:creationId xmlns:a16="http://schemas.microsoft.com/office/drawing/2014/main" id="{1C62F0AD-1DDB-D07E-7B2D-D2D8BD728A9A}"/>
              </a:ext>
            </a:extLst>
          </p:cNvPr>
          <p:cNvSpPr txBox="1">
            <a:spLocks noChangeArrowheads="1"/>
          </p:cNvSpPr>
          <p:nvPr/>
        </p:nvSpPr>
        <p:spPr bwMode="auto">
          <a:xfrm rot="3699379">
            <a:off x="5266532" y="3285331"/>
            <a:ext cx="857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a:t>
            </a:r>
          </a:p>
        </p:txBody>
      </p:sp>
      <p:sp>
        <p:nvSpPr>
          <p:cNvPr id="109587" name="ZoneTexte 39">
            <a:extLst>
              <a:ext uri="{FF2B5EF4-FFF2-40B4-BE49-F238E27FC236}">
                <a16:creationId xmlns:a16="http://schemas.microsoft.com/office/drawing/2014/main" id="{389159EE-0174-8092-0403-4FE6C4147198}"/>
              </a:ext>
            </a:extLst>
          </p:cNvPr>
          <p:cNvSpPr txBox="1">
            <a:spLocks noChangeArrowheads="1"/>
          </p:cNvSpPr>
          <p:nvPr/>
        </p:nvSpPr>
        <p:spPr bwMode="auto">
          <a:xfrm>
            <a:off x="3881438" y="2259013"/>
            <a:ext cx="1165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METAL</a:t>
            </a:r>
          </a:p>
          <a:p>
            <a:pPr eaLnBrk="1" hangingPunct="1">
              <a:spcBef>
                <a:spcPct val="0"/>
              </a:spcBef>
              <a:buClrTx/>
              <a:buSzTx/>
              <a:buFontTx/>
              <a:buNone/>
            </a:pPr>
            <a:endParaRPr lang="fr-FR" altLang="fr-FR" sz="1800"/>
          </a:p>
        </p:txBody>
      </p:sp>
      <p:sp>
        <p:nvSpPr>
          <p:cNvPr id="79893" name="ZoneTexte 40">
            <a:extLst>
              <a:ext uri="{FF2B5EF4-FFF2-40B4-BE49-F238E27FC236}">
                <a16:creationId xmlns:a16="http://schemas.microsoft.com/office/drawing/2014/main" id="{74C7C589-9461-2F03-7BEF-91F47CD66E8E}"/>
              </a:ext>
            </a:extLst>
          </p:cNvPr>
          <p:cNvSpPr txBox="1">
            <a:spLocks noChangeArrowheads="1"/>
          </p:cNvSpPr>
          <p:nvPr/>
        </p:nvSpPr>
        <p:spPr bwMode="auto">
          <a:xfrm rot="13805641">
            <a:off x="2586038" y="4470400"/>
            <a:ext cx="1312862" cy="369888"/>
          </a:xfrm>
          <a:prstGeom prst="rect">
            <a:avLst/>
          </a:prstGeom>
          <a:noFill/>
          <a:ln>
            <a:noFill/>
          </a:ln>
        </p:spPr>
        <p:txBody>
          <a:bodyPr>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fr-FR" altLang="fr-FR" sz="1800" dirty="0"/>
              <a:t>FEU </a:t>
            </a:r>
            <a:endParaRPr lang="fr-FR" altLang="fr-FR" sz="1800" b="1" dirty="0">
              <a:solidFill>
                <a:srgbClr val="0000FF"/>
              </a:solidFill>
              <a:effectLst>
                <a:outerShdw blurRad="38100" dist="38100" dir="2700000" algn="tl">
                  <a:srgbClr val="000000">
                    <a:alpha val="43137"/>
                  </a:srgbClr>
                </a:outerShdw>
              </a:effectLst>
            </a:endParaRPr>
          </a:p>
        </p:txBody>
      </p:sp>
      <p:sp>
        <p:nvSpPr>
          <p:cNvPr id="109589" name="ZoneTexte 41">
            <a:extLst>
              <a:ext uri="{FF2B5EF4-FFF2-40B4-BE49-F238E27FC236}">
                <a16:creationId xmlns:a16="http://schemas.microsoft.com/office/drawing/2014/main" id="{14C7DC46-BD14-CF88-4A1C-6F89A0B13A59}"/>
              </a:ext>
            </a:extLst>
          </p:cNvPr>
          <p:cNvSpPr txBox="1">
            <a:spLocks noChangeArrowheads="1"/>
          </p:cNvSpPr>
          <p:nvPr/>
        </p:nvSpPr>
        <p:spPr bwMode="auto">
          <a:xfrm rot="-4097196">
            <a:off x="2615406" y="3212307"/>
            <a:ext cx="1031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cxnSp>
        <p:nvCxnSpPr>
          <p:cNvPr id="31" name="Connecteur droit avec flèche 30">
            <a:extLst>
              <a:ext uri="{FF2B5EF4-FFF2-40B4-BE49-F238E27FC236}">
                <a16:creationId xmlns:a16="http://schemas.microsoft.com/office/drawing/2014/main" id="{36C075BB-A7D3-D755-C88C-101F28148584}"/>
              </a:ext>
            </a:extLst>
          </p:cNvPr>
          <p:cNvCxnSpPr>
            <a:endCxn id="109591"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9591" name="ZoneTexte 31">
            <a:extLst>
              <a:ext uri="{FF2B5EF4-FFF2-40B4-BE49-F238E27FC236}">
                <a16:creationId xmlns:a16="http://schemas.microsoft.com/office/drawing/2014/main" id="{BAFB0695-2E4E-0AF6-8B87-43DDF167CB5F}"/>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E97F327B-4F03-4C78-B75C-79C3B4301E93}"/>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6" name="Ellipse 5">
            <a:extLst>
              <a:ext uri="{FF2B5EF4-FFF2-40B4-BE49-F238E27FC236}">
                <a16:creationId xmlns:a16="http://schemas.microsoft.com/office/drawing/2014/main" id="{B3198027-215C-E59A-5FFB-475333AC6B69}"/>
              </a:ext>
            </a:extLst>
          </p:cNvPr>
          <p:cNvSpPr/>
          <p:nvPr/>
        </p:nvSpPr>
        <p:spPr>
          <a:xfrm>
            <a:off x="2751138" y="2211388"/>
            <a:ext cx="3214687"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836AABF6-FFB7-2D4D-1322-4FE869A34610}"/>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292F67E6-CA2F-09DE-4EB3-15DD0618CD12}"/>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8446E642-2080-8A2F-9256-97245072A2EF}"/>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DC8DACBC-B0B2-C258-6F3A-61EF058DDB19}"/>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7D6BDCF0-67E3-55E8-EC59-9C6AC465B866}"/>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26689143-53A7-E1CD-B7D3-8CED2BC14DB6}"/>
              </a:ext>
            </a:extLst>
          </p:cNvPr>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CF171910-BAAB-69D1-4747-72D872506E7C}"/>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0602" name="ZoneTexte 26">
            <a:extLst>
              <a:ext uri="{FF2B5EF4-FFF2-40B4-BE49-F238E27FC236}">
                <a16:creationId xmlns:a16="http://schemas.microsoft.com/office/drawing/2014/main" id="{AB46A83A-5B67-B0DD-8418-A0291CCDA8DB}"/>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10603" name="ZoneTexte 27">
            <a:extLst>
              <a:ext uri="{FF2B5EF4-FFF2-40B4-BE49-F238E27FC236}">
                <a16:creationId xmlns:a16="http://schemas.microsoft.com/office/drawing/2014/main" id="{6A39FAB3-9012-19A0-4954-8F9E3B753F47}"/>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10604" name="ZoneTexte 28">
            <a:extLst>
              <a:ext uri="{FF2B5EF4-FFF2-40B4-BE49-F238E27FC236}">
                <a16:creationId xmlns:a16="http://schemas.microsoft.com/office/drawing/2014/main" id="{6874A50C-D9A7-0C5F-310B-DACA773A5085}"/>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10605" name="ZoneTexte 29">
            <a:extLst>
              <a:ext uri="{FF2B5EF4-FFF2-40B4-BE49-F238E27FC236}">
                <a16:creationId xmlns:a16="http://schemas.microsoft.com/office/drawing/2014/main" id="{3A891963-6AAE-6FEE-DD01-3BBD11EC97D0}"/>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10606" name="ZoneTexte 30">
            <a:extLst>
              <a:ext uri="{FF2B5EF4-FFF2-40B4-BE49-F238E27FC236}">
                <a16:creationId xmlns:a16="http://schemas.microsoft.com/office/drawing/2014/main" id="{C2F725A3-2E63-478C-7B44-1CA101092E63}"/>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10607" name="ZoneTexte 34">
            <a:extLst>
              <a:ext uri="{FF2B5EF4-FFF2-40B4-BE49-F238E27FC236}">
                <a16:creationId xmlns:a16="http://schemas.microsoft.com/office/drawing/2014/main" id="{471B3375-54C3-1534-2AA3-8EDFFD039380}"/>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2019</a:t>
            </a:r>
          </a:p>
          <a:p>
            <a:pPr eaLnBrk="1" hangingPunct="1">
              <a:spcBef>
                <a:spcPct val="0"/>
              </a:spcBef>
              <a:buClrTx/>
              <a:buSzTx/>
              <a:buFontTx/>
              <a:buNone/>
            </a:pPr>
            <a:r>
              <a:rPr lang="fr-FR" altLang="fr-FR" sz="1800"/>
              <a:t>1</a:t>
            </a:r>
            <a:r>
              <a:rPr lang="fr-FR" altLang="fr-FR" sz="1800" baseline="30000"/>
              <a:t>er</a:t>
            </a:r>
            <a:r>
              <a:rPr lang="fr-FR" altLang="fr-FR" sz="1800"/>
              <a:t> Mouvement</a:t>
            </a:r>
          </a:p>
          <a:p>
            <a:pPr algn="ctr" eaLnBrk="1" hangingPunct="1">
              <a:spcBef>
                <a:spcPct val="0"/>
              </a:spcBef>
              <a:buClrTx/>
              <a:buSzTx/>
              <a:buFontTx/>
              <a:buNone/>
            </a:pPr>
            <a:r>
              <a:rPr lang="fr-FR" altLang="fr-FR" sz="1800" b="1">
                <a:solidFill>
                  <a:srgbClr val="FF0000"/>
                </a:solidFill>
              </a:rPr>
              <a:t>Terre </a:t>
            </a:r>
            <a:r>
              <a:rPr lang="fr-FR" altLang="fr-FR" sz="1800" b="1">
                <a:solidFill>
                  <a:srgbClr val="00B0F0"/>
                </a:solidFill>
              </a:rPr>
              <a:t>Yin</a:t>
            </a:r>
          </a:p>
        </p:txBody>
      </p:sp>
      <p:cxnSp>
        <p:nvCxnSpPr>
          <p:cNvPr id="37" name="Connecteur droit avec flèche 36">
            <a:extLst>
              <a:ext uri="{FF2B5EF4-FFF2-40B4-BE49-F238E27FC236}">
                <a16:creationId xmlns:a16="http://schemas.microsoft.com/office/drawing/2014/main" id="{FC2C3A1F-FFDA-9B7F-CB3D-2867F793885D}"/>
              </a:ext>
            </a:extLst>
          </p:cNvPr>
          <p:cNvCxnSpPr/>
          <p:nvPr/>
        </p:nvCxnSpPr>
        <p:spPr>
          <a:xfrm>
            <a:off x="214313" y="3643313"/>
            <a:ext cx="1214437"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0609" name="ZoneTexte 37">
            <a:extLst>
              <a:ext uri="{FF2B5EF4-FFF2-40B4-BE49-F238E27FC236}">
                <a16:creationId xmlns:a16="http://schemas.microsoft.com/office/drawing/2014/main" id="{CCDCD49A-398F-8FCF-274B-5B885C755AD0}"/>
              </a:ext>
            </a:extLst>
          </p:cNvPr>
          <p:cNvSpPr txBox="1">
            <a:spLocks noChangeArrowheads="1"/>
          </p:cNvSpPr>
          <p:nvPr/>
        </p:nvSpPr>
        <p:spPr bwMode="auto">
          <a:xfrm rot="8816446">
            <a:off x="4356100" y="4965700"/>
            <a:ext cx="1262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  </a:t>
            </a:r>
          </a:p>
        </p:txBody>
      </p:sp>
      <p:sp>
        <p:nvSpPr>
          <p:cNvPr id="110610" name="ZoneTexte 38">
            <a:extLst>
              <a:ext uri="{FF2B5EF4-FFF2-40B4-BE49-F238E27FC236}">
                <a16:creationId xmlns:a16="http://schemas.microsoft.com/office/drawing/2014/main" id="{9AE1B9AC-21E5-52ED-8267-66EB06E515D4}"/>
              </a:ext>
            </a:extLst>
          </p:cNvPr>
          <p:cNvSpPr txBox="1">
            <a:spLocks noChangeArrowheads="1"/>
          </p:cNvSpPr>
          <p:nvPr/>
        </p:nvSpPr>
        <p:spPr bwMode="auto">
          <a:xfrm rot="3699379">
            <a:off x="5266532" y="3285331"/>
            <a:ext cx="857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a:t>
            </a:r>
          </a:p>
        </p:txBody>
      </p:sp>
      <p:sp>
        <p:nvSpPr>
          <p:cNvPr id="110611" name="ZoneTexte 39">
            <a:extLst>
              <a:ext uri="{FF2B5EF4-FFF2-40B4-BE49-F238E27FC236}">
                <a16:creationId xmlns:a16="http://schemas.microsoft.com/office/drawing/2014/main" id="{7C48C0C4-A0F1-2FCC-665F-FF8A025D1087}"/>
              </a:ext>
            </a:extLst>
          </p:cNvPr>
          <p:cNvSpPr txBox="1">
            <a:spLocks noChangeArrowheads="1"/>
          </p:cNvSpPr>
          <p:nvPr/>
        </p:nvSpPr>
        <p:spPr bwMode="auto">
          <a:xfrm>
            <a:off x="3881438" y="2259013"/>
            <a:ext cx="1165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METAL</a:t>
            </a:r>
          </a:p>
          <a:p>
            <a:pPr eaLnBrk="1" hangingPunct="1">
              <a:spcBef>
                <a:spcPct val="0"/>
              </a:spcBef>
              <a:buClrTx/>
              <a:buSzTx/>
              <a:buFontTx/>
              <a:buNone/>
            </a:pPr>
            <a:endParaRPr lang="fr-FR" altLang="fr-FR" sz="1800"/>
          </a:p>
        </p:txBody>
      </p:sp>
      <p:sp>
        <p:nvSpPr>
          <p:cNvPr id="79893" name="ZoneTexte 40">
            <a:extLst>
              <a:ext uri="{FF2B5EF4-FFF2-40B4-BE49-F238E27FC236}">
                <a16:creationId xmlns:a16="http://schemas.microsoft.com/office/drawing/2014/main" id="{2975285C-C0F8-9852-5083-C28FD2E6E42F}"/>
              </a:ext>
            </a:extLst>
          </p:cNvPr>
          <p:cNvSpPr txBox="1">
            <a:spLocks noChangeArrowheads="1"/>
          </p:cNvSpPr>
          <p:nvPr/>
        </p:nvSpPr>
        <p:spPr bwMode="auto">
          <a:xfrm rot="13805641">
            <a:off x="2586038" y="4470400"/>
            <a:ext cx="1312862" cy="369888"/>
          </a:xfrm>
          <a:prstGeom prst="rect">
            <a:avLst/>
          </a:prstGeom>
          <a:noFill/>
          <a:ln>
            <a:noFill/>
          </a:ln>
        </p:spPr>
        <p:txBody>
          <a:bodyPr>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fr-FR" altLang="fr-FR" sz="1800" dirty="0"/>
              <a:t>FEU </a:t>
            </a:r>
            <a:endParaRPr lang="fr-FR" altLang="fr-FR" sz="1800" b="1" dirty="0">
              <a:solidFill>
                <a:srgbClr val="0000FF"/>
              </a:solidFill>
              <a:effectLst>
                <a:outerShdw blurRad="38100" dist="38100" dir="2700000" algn="tl">
                  <a:srgbClr val="000000">
                    <a:alpha val="43137"/>
                  </a:srgbClr>
                </a:outerShdw>
              </a:effectLst>
            </a:endParaRPr>
          </a:p>
        </p:txBody>
      </p:sp>
      <p:sp>
        <p:nvSpPr>
          <p:cNvPr id="110613" name="ZoneTexte 41">
            <a:extLst>
              <a:ext uri="{FF2B5EF4-FFF2-40B4-BE49-F238E27FC236}">
                <a16:creationId xmlns:a16="http://schemas.microsoft.com/office/drawing/2014/main" id="{F8C676C3-B9A9-41C1-B1AE-776382F760D3}"/>
              </a:ext>
            </a:extLst>
          </p:cNvPr>
          <p:cNvSpPr txBox="1">
            <a:spLocks noChangeArrowheads="1"/>
          </p:cNvSpPr>
          <p:nvPr/>
        </p:nvSpPr>
        <p:spPr bwMode="auto">
          <a:xfrm rot="-4097196">
            <a:off x="2615406" y="3212307"/>
            <a:ext cx="1031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cxnSp>
        <p:nvCxnSpPr>
          <p:cNvPr id="31" name="Connecteur droit avec flèche 30">
            <a:extLst>
              <a:ext uri="{FF2B5EF4-FFF2-40B4-BE49-F238E27FC236}">
                <a16:creationId xmlns:a16="http://schemas.microsoft.com/office/drawing/2014/main" id="{00D730E1-DF98-B834-2E40-B18A2BE312BE}"/>
              </a:ext>
            </a:extLst>
          </p:cNvPr>
          <p:cNvCxnSpPr>
            <a:endCxn id="110615"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10615" name="ZoneTexte 31">
            <a:extLst>
              <a:ext uri="{FF2B5EF4-FFF2-40B4-BE49-F238E27FC236}">
                <a16:creationId xmlns:a16="http://schemas.microsoft.com/office/drawing/2014/main" id="{D2940D2D-DDA8-B3B4-0EAD-3C8C61DC8D00}"/>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09713035-76DE-BF0C-C1E2-29B10D16977D}"/>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6" name="Ellipse 5">
            <a:extLst>
              <a:ext uri="{FF2B5EF4-FFF2-40B4-BE49-F238E27FC236}">
                <a16:creationId xmlns:a16="http://schemas.microsoft.com/office/drawing/2014/main" id="{1B13346E-C942-46AE-598B-DBA300707CA1}"/>
              </a:ext>
            </a:extLst>
          </p:cNvPr>
          <p:cNvSpPr/>
          <p:nvPr/>
        </p:nvSpPr>
        <p:spPr>
          <a:xfrm>
            <a:off x="2751138" y="2211388"/>
            <a:ext cx="3214687"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4B6B88DA-413A-F78C-AE81-5D898C0CF4FD}"/>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801CEF44-790D-52A6-2197-9AFBCBC5E3B9}"/>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651C055C-D65C-45D2-1646-D15524971826}"/>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3649E0DA-4FAC-CB43-0D48-37DCACF92BEA}"/>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40D28F00-52D5-F10D-A5D7-70C6281FC988}"/>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6F126801-BA69-9621-029D-F8B4E933EF81}"/>
              </a:ext>
            </a:extLst>
          </p:cNvPr>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970AB823-B4B6-0575-B772-FE78F80E2073}"/>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1626" name="ZoneTexte 26">
            <a:extLst>
              <a:ext uri="{FF2B5EF4-FFF2-40B4-BE49-F238E27FC236}">
                <a16:creationId xmlns:a16="http://schemas.microsoft.com/office/drawing/2014/main" id="{A1DAF616-75A9-8170-3DBC-A9D40270B0EB}"/>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11627" name="ZoneTexte 27">
            <a:extLst>
              <a:ext uri="{FF2B5EF4-FFF2-40B4-BE49-F238E27FC236}">
                <a16:creationId xmlns:a16="http://schemas.microsoft.com/office/drawing/2014/main" id="{B9441D79-0FB1-5DE0-BDA7-168B481896DA}"/>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11628" name="ZoneTexte 28">
            <a:extLst>
              <a:ext uri="{FF2B5EF4-FFF2-40B4-BE49-F238E27FC236}">
                <a16:creationId xmlns:a16="http://schemas.microsoft.com/office/drawing/2014/main" id="{63412384-1AFE-016D-98D3-56289F64807A}"/>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11629" name="ZoneTexte 29">
            <a:extLst>
              <a:ext uri="{FF2B5EF4-FFF2-40B4-BE49-F238E27FC236}">
                <a16:creationId xmlns:a16="http://schemas.microsoft.com/office/drawing/2014/main" id="{99663EBC-3AB7-B1D0-1409-37E13A8D2484}"/>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11630" name="ZoneTexte 30">
            <a:extLst>
              <a:ext uri="{FF2B5EF4-FFF2-40B4-BE49-F238E27FC236}">
                <a16:creationId xmlns:a16="http://schemas.microsoft.com/office/drawing/2014/main" id="{7B814E6A-9DCE-794E-7AC0-EB2825C8A292}"/>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11631" name="ZoneTexte 34">
            <a:extLst>
              <a:ext uri="{FF2B5EF4-FFF2-40B4-BE49-F238E27FC236}">
                <a16:creationId xmlns:a16="http://schemas.microsoft.com/office/drawing/2014/main" id="{E89C6B75-22DF-5076-23B6-5199606EE12F}"/>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2020</a:t>
            </a:r>
          </a:p>
          <a:p>
            <a:pPr eaLnBrk="1" hangingPunct="1">
              <a:spcBef>
                <a:spcPct val="0"/>
              </a:spcBef>
              <a:buClrTx/>
              <a:buSzTx/>
              <a:buFontTx/>
              <a:buNone/>
            </a:pPr>
            <a:r>
              <a:rPr lang="fr-FR" altLang="fr-FR" sz="1800"/>
              <a:t>1</a:t>
            </a:r>
            <a:r>
              <a:rPr lang="fr-FR" altLang="fr-FR" sz="1800" baseline="30000"/>
              <a:t>er</a:t>
            </a:r>
            <a:r>
              <a:rPr lang="fr-FR" altLang="fr-FR" sz="1800"/>
              <a:t> Mouvement</a:t>
            </a:r>
          </a:p>
          <a:p>
            <a:pPr algn="ctr" eaLnBrk="1" hangingPunct="1">
              <a:spcBef>
                <a:spcPct val="0"/>
              </a:spcBef>
              <a:buClrTx/>
              <a:buSzTx/>
              <a:buFontTx/>
              <a:buNone/>
            </a:pPr>
            <a:r>
              <a:rPr lang="fr-FR" altLang="fr-FR" sz="1800" b="1">
                <a:solidFill>
                  <a:srgbClr val="FF0000"/>
                </a:solidFill>
              </a:rPr>
              <a:t>Métal Yang</a:t>
            </a:r>
          </a:p>
        </p:txBody>
      </p:sp>
      <p:cxnSp>
        <p:nvCxnSpPr>
          <p:cNvPr id="37" name="Connecteur droit avec flèche 36">
            <a:extLst>
              <a:ext uri="{FF2B5EF4-FFF2-40B4-BE49-F238E27FC236}">
                <a16:creationId xmlns:a16="http://schemas.microsoft.com/office/drawing/2014/main" id="{387EBDBC-6385-3388-3BF4-6B6B900E1D44}"/>
              </a:ext>
            </a:extLst>
          </p:cNvPr>
          <p:cNvCxnSpPr/>
          <p:nvPr/>
        </p:nvCxnSpPr>
        <p:spPr>
          <a:xfrm>
            <a:off x="214313" y="3643313"/>
            <a:ext cx="1214437"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1633" name="ZoneTexte 37">
            <a:extLst>
              <a:ext uri="{FF2B5EF4-FFF2-40B4-BE49-F238E27FC236}">
                <a16:creationId xmlns:a16="http://schemas.microsoft.com/office/drawing/2014/main" id="{70A103B2-5CAE-CEA9-DC63-DF0FB39E5902}"/>
              </a:ext>
            </a:extLst>
          </p:cNvPr>
          <p:cNvSpPr txBox="1">
            <a:spLocks noChangeArrowheads="1"/>
          </p:cNvSpPr>
          <p:nvPr/>
        </p:nvSpPr>
        <p:spPr bwMode="auto">
          <a:xfrm rot="3997551">
            <a:off x="5142706" y="3428207"/>
            <a:ext cx="12620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  </a:t>
            </a:r>
          </a:p>
        </p:txBody>
      </p:sp>
      <p:sp>
        <p:nvSpPr>
          <p:cNvPr id="111634" name="ZoneTexte 38">
            <a:extLst>
              <a:ext uri="{FF2B5EF4-FFF2-40B4-BE49-F238E27FC236}">
                <a16:creationId xmlns:a16="http://schemas.microsoft.com/office/drawing/2014/main" id="{76C57BBE-4A49-0CB5-87D6-7F073D107240}"/>
              </a:ext>
            </a:extLst>
          </p:cNvPr>
          <p:cNvSpPr txBox="1">
            <a:spLocks noChangeArrowheads="1"/>
          </p:cNvSpPr>
          <p:nvPr/>
        </p:nvSpPr>
        <p:spPr bwMode="auto">
          <a:xfrm rot="-150885">
            <a:off x="3965575" y="2263775"/>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a:t>
            </a:r>
          </a:p>
        </p:txBody>
      </p:sp>
      <p:sp>
        <p:nvSpPr>
          <p:cNvPr id="111635" name="ZoneTexte 39">
            <a:extLst>
              <a:ext uri="{FF2B5EF4-FFF2-40B4-BE49-F238E27FC236}">
                <a16:creationId xmlns:a16="http://schemas.microsoft.com/office/drawing/2014/main" id="{2AD0FF73-1C06-5625-9821-79C86E62B8E2}"/>
              </a:ext>
            </a:extLst>
          </p:cNvPr>
          <p:cNvSpPr txBox="1">
            <a:spLocks noChangeArrowheads="1"/>
          </p:cNvSpPr>
          <p:nvPr/>
        </p:nvSpPr>
        <p:spPr bwMode="auto">
          <a:xfrm rot="-4569557">
            <a:off x="2628106" y="3004345"/>
            <a:ext cx="1165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METAL</a:t>
            </a:r>
          </a:p>
          <a:p>
            <a:pPr eaLnBrk="1" hangingPunct="1">
              <a:spcBef>
                <a:spcPct val="0"/>
              </a:spcBef>
              <a:buClrTx/>
              <a:buSzTx/>
              <a:buFontTx/>
              <a:buNone/>
            </a:pPr>
            <a:endParaRPr lang="fr-FR" altLang="fr-FR" sz="1800"/>
          </a:p>
        </p:txBody>
      </p:sp>
      <p:sp>
        <p:nvSpPr>
          <p:cNvPr id="79893" name="ZoneTexte 40">
            <a:extLst>
              <a:ext uri="{FF2B5EF4-FFF2-40B4-BE49-F238E27FC236}">
                <a16:creationId xmlns:a16="http://schemas.microsoft.com/office/drawing/2014/main" id="{8CD24FCF-729A-654A-5F8E-11AD71D851C6}"/>
              </a:ext>
            </a:extLst>
          </p:cNvPr>
          <p:cNvSpPr txBox="1">
            <a:spLocks noChangeArrowheads="1"/>
          </p:cNvSpPr>
          <p:nvPr/>
        </p:nvSpPr>
        <p:spPr bwMode="auto">
          <a:xfrm rot="8058037">
            <a:off x="4375151" y="4978400"/>
            <a:ext cx="1312862" cy="369887"/>
          </a:xfrm>
          <a:prstGeom prst="rect">
            <a:avLst/>
          </a:prstGeom>
          <a:noFill/>
          <a:ln>
            <a:noFill/>
          </a:ln>
        </p:spPr>
        <p:txBody>
          <a:bodyPr>
            <a:spAutoFit/>
          </a:bodyPr>
          <a:lstStyle>
            <a:lvl1pPr>
              <a:spcBef>
                <a:spcPct val="20000"/>
              </a:spcBef>
              <a:buClr>
                <a:schemeClr val="accent1"/>
              </a:buClr>
              <a:buSzPct val="80000"/>
              <a:buFont typeface="Wingdings 2" panose="05020102010507070707" pitchFamily="18"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anose="05020102010507070707" pitchFamily="18"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anose="05020102010507070707" pitchFamily="18"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defRPr/>
            </a:pPr>
            <a:r>
              <a:rPr lang="fr-FR" altLang="fr-FR" sz="1800" dirty="0"/>
              <a:t>FEU </a:t>
            </a:r>
            <a:endParaRPr lang="fr-FR" altLang="fr-FR" sz="1800" b="1" dirty="0">
              <a:solidFill>
                <a:srgbClr val="0000FF"/>
              </a:solidFill>
              <a:effectLst>
                <a:outerShdw blurRad="38100" dist="38100" dir="2700000" algn="tl">
                  <a:srgbClr val="000000">
                    <a:alpha val="43137"/>
                  </a:srgbClr>
                </a:outerShdw>
              </a:effectLst>
            </a:endParaRPr>
          </a:p>
        </p:txBody>
      </p:sp>
      <p:sp>
        <p:nvSpPr>
          <p:cNvPr id="111637" name="ZoneTexte 41">
            <a:extLst>
              <a:ext uri="{FF2B5EF4-FFF2-40B4-BE49-F238E27FC236}">
                <a16:creationId xmlns:a16="http://schemas.microsoft.com/office/drawing/2014/main" id="{F62AA0A6-8F7C-CF81-FC81-4D885A5B6BE9}"/>
              </a:ext>
            </a:extLst>
          </p:cNvPr>
          <p:cNvSpPr txBox="1">
            <a:spLocks noChangeArrowheads="1"/>
          </p:cNvSpPr>
          <p:nvPr/>
        </p:nvSpPr>
        <p:spPr bwMode="auto">
          <a:xfrm rot="-8519333">
            <a:off x="2998788" y="4719638"/>
            <a:ext cx="1031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cxnSp>
        <p:nvCxnSpPr>
          <p:cNvPr id="31" name="Connecteur droit avec flèche 30">
            <a:extLst>
              <a:ext uri="{FF2B5EF4-FFF2-40B4-BE49-F238E27FC236}">
                <a16:creationId xmlns:a16="http://schemas.microsoft.com/office/drawing/2014/main" id="{9167C578-4D84-CDC4-75E6-AED6DC06FE01}"/>
              </a:ext>
            </a:extLst>
          </p:cNvPr>
          <p:cNvCxnSpPr>
            <a:endCxn id="111639"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11639" name="ZoneTexte 31">
            <a:extLst>
              <a:ext uri="{FF2B5EF4-FFF2-40B4-BE49-F238E27FC236}">
                <a16:creationId xmlns:a16="http://schemas.microsoft.com/office/drawing/2014/main" id="{8C0DF17C-1AE4-F71A-2AFC-C92F162FD776}"/>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30087DC7-ACBD-CCC2-5CA4-2FE4BD884E21}"/>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4" name="Ellipse 3">
            <a:extLst>
              <a:ext uri="{FF2B5EF4-FFF2-40B4-BE49-F238E27FC236}">
                <a16:creationId xmlns:a16="http://schemas.microsoft.com/office/drawing/2014/main" id="{21DC1719-BF3D-2736-AA16-6B65E10B2DFD}"/>
              </a:ext>
            </a:extLst>
          </p:cNvPr>
          <p:cNvSpPr/>
          <p:nvPr/>
        </p:nvSpPr>
        <p:spPr>
          <a:xfrm>
            <a:off x="1785938" y="1214438"/>
            <a:ext cx="5143500" cy="5286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5" name="Ellipse 4">
            <a:extLst>
              <a:ext uri="{FF2B5EF4-FFF2-40B4-BE49-F238E27FC236}">
                <a16:creationId xmlns:a16="http://schemas.microsoft.com/office/drawing/2014/main" id="{EC2B240D-5D84-B36C-E7F8-FB07ADC3F071}"/>
              </a:ext>
            </a:extLst>
          </p:cNvPr>
          <p:cNvSpPr/>
          <p:nvPr/>
        </p:nvSpPr>
        <p:spPr>
          <a:xfrm>
            <a:off x="2286000" y="1714500"/>
            <a:ext cx="4143375" cy="428625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6" name="Ellipse 5">
            <a:extLst>
              <a:ext uri="{FF2B5EF4-FFF2-40B4-BE49-F238E27FC236}">
                <a16:creationId xmlns:a16="http://schemas.microsoft.com/office/drawing/2014/main" id="{C5B91BB4-902D-8C8F-B7E9-17BA6692120A}"/>
              </a:ext>
            </a:extLst>
          </p:cNvPr>
          <p:cNvSpPr/>
          <p:nvPr/>
        </p:nvSpPr>
        <p:spPr>
          <a:xfrm>
            <a:off x="2714625" y="2214563"/>
            <a:ext cx="3214688"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C6A21AC8-BA0D-A8F1-A998-4C149487BE26}"/>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694746A3-44EE-9A49-D29F-47432C8C908F}"/>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2D3B60C0-23F8-252F-D70A-C649CB81D527}"/>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9FA4A63F-C836-87C8-A093-3B92D93A622E}"/>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EDC1D335-6192-4ED2-79D8-F4A7AF9981AA}"/>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E31CF314-4896-7EB2-F2DE-F1F27105AEC5}"/>
              </a:ext>
            </a:extLst>
          </p:cNvPr>
          <p:cNvCxnSpPr>
            <a:endCxn id="4" idx="4"/>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8AC1F27C-B76F-7AD1-B24E-A5D030AEC4A0}"/>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2652" name="ZoneTexte 26">
            <a:extLst>
              <a:ext uri="{FF2B5EF4-FFF2-40B4-BE49-F238E27FC236}">
                <a16:creationId xmlns:a16="http://schemas.microsoft.com/office/drawing/2014/main" id="{4EB58412-04F9-5EB2-5D30-55011CF408B8}"/>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12653" name="ZoneTexte 27">
            <a:extLst>
              <a:ext uri="{FF2B5EF4-FFF2-40B4-BE49-F238E27FC236}">
                <a16:creationId xmlns:a16="http://schemas.microsoft.com/office/drawing/2014/main" id="{35912BCC-E36B-6D1A-1367-5A9E82CEAB80}"/>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12654" name="ZoneTexte 28">
            <a:extLst>
              <a:ext uri="{FF2B5EF4-FFF2-40B4-BE49-F238E27FC236}">
                <a16:creationId xmlns:a16="http://schemas.microsoft.com/office/drawing/2014/main" id="{FC0FAEDE-7E27-5744-3F11-D1BD2B51D4EA}"/>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12655" name="ZoneTexte 29">
            <a:extLst>
              <a:ext uri="{FF2B5EF4-FFF2-40B4-BE49-F238E27FC236}">
                <a16:creationId xmlns:a16="http://schemas.microsoft.com/office/drawing/2014/main" id="{7791165C-9186-7C02-5ACE-BFA647CDA871}"/>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12656" name="ZoneTexte 30">
            <a:extLst>
              <a:ext uri="{FF2B5EF4-FFF2-40B4-BE49-F238E27FC236}">
                <a16:creationId xmlns:a16="http://schemas.microsoft.com/office/drawing/2014/main" id="{95C3348F-F133-D227-2889-7764F3F6B64A}"/>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12657" name="ZoneTexte 31">
            <a:extLst>
              <a:ext uri="{FF2B5EF4-FFF2-40B4-BE49-F238E27FC236}">
                <a16:creationId xmlns:a16="http://schemas.microsoft.com/office/drawing/2014/main" id="{F003CE3A-45ED-8B11-523E-C1E174717A81}"/>
              </a:ext>
            </a:extLst>
          </p:cNvPr>
          <p:cNvSpPr txBox="1">
            <a:spLocks noChangeArrowheads="1"/>
          </p:cNvSpPr>
          <p:nvPr/>
        </p:nvSpPr>
        <p:spPr bwMode="auto">
          <a:xfrm>
            <a:off x="4000500" y="2071688"/>
            <a:ext cx="928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2020</a:t>
            </a:r>
          </a:p>
        </p:txBody>
      </p:sp>
      <p:sp>
        <p:nvSpPr>
          <p:cNvPr id="112658" name="ZoneTexte 32">
            <a:extLst>
              <a:ext uri="{FF2B5EF4-FFF2-40B4-BE49-F238E27FC236}">
                <a16:creationId xmlns:a16="http://schemas.microsoft.com/office/drawing/2014/main" id="{2C598788-137C-0FC3-AA06-BDEDCFABFB2E}"/>
              </a:ext>
            </a:extLst>
          </p:cNvPr>
          <p:cNvSpPr txBox="1">
            <a:spLocks noChangeArrowheads="1"/>
          </p:cNvSpPr>
          <p:nvPr/>
        </p:nvSpPr>
        <p:spPr bwMode="auto">
          <a:xfrm>
            <a:off x="4000500" y="1728788"/>
            <a:ext cx="928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2021</a:t>
            </a:r>
          </a:p>
        </p:txBody>
      </p:sp>
      <p:sp>
        <p:nvSpPr>
          <p:cNvPr id="112659" name="ZoneTexte 33">
            <a:extLst>
              <a:ext uri="{FF2B5EF4-FFF2-40B4-BE49-F238E27FC236}">
                <a16:creationId xmlns:a16="http://schemas.microsoft.com/office/drawing/2014/main" id="{A425CB7E-B4D0-1E7B-526E-551DAA54A32D}"/>
              </a:ext>
            </a:extLst>
          </p:cNvPr>
          <p:cNvSpPr txBox="1">
            <a:spLocks noChangeArrowheads="1"/>
          </p:cNvSpPr>
          <p:nvPr/>
        </p:nvSpPr>
        <p:spPr bwMode="auto">
          <a:xfrm>
            <a:off x="3995738" y="1249363"/>
            <a:ext cx="1000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2022</a:t>
            </a:r>
          </a:p>
        </p:txBody>
      </p:sp>
      <p:sp>
        <p:nvSpPr>
          <p:cNvPr id="112660" name="ZoneTexte 34">
            <a:extLst>
              <a:ext uri="{FF2B5EF4-FFF2-40B4-BE49-F238E27FC236}">
                <a16:creationId xmlns:a16="http://schemas.microsoft.com/office/drawing/2014/main" id="{16CC8595-2FF5-720D-3F8C-9A174A5673B8}"/>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2021</a:t>
            </a:r>
          </a:p>
          <a:p>
            <a:pPr eaLnBrk="1" hangingPunct="1">
              <a:spcBef>
                <a:spcPct val="0"/>
              </a:spcBef>
              <a:buClrTx/>
              <a:buSzTx/>
              <a:buFontTx/>
              <a:buNone/>
            </a:pPr>
            <a:r>
              <a:rPr lang="fr-FR" altLang="fr-FR" sz="1800"/>
              <a:t>1</a:t>
            </a:r>
            <a:r>
              <a:rPr lang="fr-FR" altLang="fr-FR" sz="1800" baseline="30000"/>
              <a:t>er</a:t>
            </a:r>
            <a:r>
              <a:rPr lang="fr-FR" altLang="fr-FR" sz="1800"/>
              <a:t> Mouvement</a:t>
            </a:r>
          </a:p>
          <a:p>
            <a:pPr eaLnBrk="1" hangingPunct="1">
              <a:spcBef>
                <a:spcPct val="0"/>
              </a:spcBef>
              <a:buClrTx/>
              <a:buSzTx/>
              <a:buFontTx/>
              <a:buNone/>
            </a:pPr>
            <a:r>
              <a:rPr lang="fr-FR" altLang="fr-FR" sz="1800" b="1">
                <a:solidFill>
                  <a:srgbClr val="00B0F0"/>
                </a:solidFill>
              </a:rPr>
              <a:t>Métal Yin</a:t>
            </a:r>
          </a:p>
        </p:txBody>
      </p:sp>
      <p:cxnSp>
        <p:nvCxnSpPr>
          <p:cNvPr id="37" name="Connecteur droit avec flèche 36">
            <a:extLst>
              <a:ext uri="{FF2B5EF4-FFF2-40B4-BE49-F238E27FC236}">
                <a16:creationId xmlns:a16="http://schemas.microsoft.com/office/drawing/2014/main" id="{9CE0821D-83BA-01F1-2B93-6D170A773BFD}"/>
              </a:ext>
            </a:extLst>
          </p:cNvPr>
          <p:cNvCxnSpPr/>
          <p:nvPr/>
        </p:nvCxnSpPr>
        <p:spPr>
          <a:xfrm>
            <a:off x="1285875" y="3805238"/>
            <a:ext cx="1214438" cy="158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2662" name="ZoneTexte 37">
            <a:extLst>
              <a:ext uri="{FF2B5EF4-FFF2-40B4-BE49-F238E27FC236}">
                <a16:creationId xmlns:a16="http://schemas.microsoft.com/office/drawing/2014/main" id="{9EA46F59-DF47-4B02-B432-9725F28E2D49}"/>
              </a:ext>
            </a:extLst>
          </p:cNvPr>
          <p:cNvSpPr txBox="1">
            <a:spLocks noChangeArrowheads="1"/>
          </p:cNvSpPr>
          <p:nvPr/>
        </p:nvSpPr>
        <p:spPr bwMode="auto">
          <a:xfrm rot="-4103559">
            <a:off x="2407444" y="2980532"/>
            <a:ext cx="15763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Métal Yang</a:t>
            </a:r>
          </a:p>
        </p:txBody>
      </p:sp>
      <p:sp>
        <p:nvSpPr>
          <p:cNvPr id="112663" name="ZoneTexte 38">
            <a:extLst>
              <a:ext uri="{FF2B5EF4-FFF2-40B4-BE49-F238E27FC236}">
                <a16:creationId xmlns:a16="http://schemas.microsoft.com/office/drawing/2014/main" id="{D0D82E70-AF85-67D2-F15C-FE35EFF59D8B}"/>
              </a:ext>
            </a:extLst>
          </p:cNvPr>
          <p:cNvSpPr txBox="1">
            <a:spLocks noChangeArrowheads="1"/>
          </p:cNvSpPr>
          <p:nvPr/>
        </p:nvSpPr>
        <p:spPr bwMode="auto">
          <a:xfrm>
            <a:off x="4071938" y="228600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a:t>
            </a:r>
          </a:p>
        </p:txBody>
      </p:sp>
      <p:sp>
        <p:nvSpPr>
          <p:cNvPr id="112664" name="ZoneTexte 39">
            <a:extLst>
              <a:ext uri="{FF2B5EF4-FFF2-40B4-BE49-F238E27FC236}">
                <a16:creationId xmlns:a16="http://schemas.microsoft.com/office/drawing/2014/main" id="{20E28829-A505-7ABF-D12C-5C35665355C1}"/>
              </a:ext>
            </a:extLst>
          </p:cNvPr>
          <p:cNvSpPr txBox="1">
            <a:spLocks noChangeArrowheads="1"/>
          </p:cNvSpPr>
          <p:nvPr/>
        </p:nvSpPr>
        <p:spPr bwMode="auto">
          <a:xfrm rot="3400173">
            <a:off x="5149057" y="3069431"/>
            <a:ext cx="857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a:t>
            </a:r>
          </a:p>
          <a:p>
            <a:pPr eaLnBrk="1" hangingPunct="1">
              <a:spcBef>
                <a:spcPct val="0"/>
              </a:spcBef>
              <a:buClrTx/>
              <a:buSzTx/>
              <a:buFontTx/>
              <a:buNone/>
            </a:pPr>
            <a:endParaRPr lang="fr-FR" altLang="fr-FR" sz="1800"/>
          </a:p>
        </p:txBody>
      </p:sp>
      <p:sp>
        <p:nvSpPr>
          <p:cNvPr id="112665" name="ZoneTexte 40">
            <a:extLst>
              <a:ext uri="{FF2B5EF4-FFF2-40B4-BE49-F238E27FC236}">
                <a16:creationId xmlns:a16="http://schemas.microsoft.com/office/drawing/2014/main" id="{991871DC-A06C-52FF-49ED-954BB21F7EBA}"/>
              </a:ext>
            </a:extLst>
          </p:cNvPr>
          <p:cNvSpPr txBox="1">
            <a:spLocks noChangeArrowheads="1"/>
          </p:cNvSpPr>
          <p:nvPr/>
        </p:nvSpPr>
        <p:spPr bwMode="auto">
          <a:xfrm rot="8439138">
            <a:off x="4799013" y="4851400"/>
            <a:ext cx="714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Feu</a:t>
            </a:r>
          </a:p>
        </p:txBody>
      </p:sp>
      <p:sp>
        <p:nvSpPr>
          <p:cNvPr id="112666" name="ZoneTexte 41">
            <a:extLst>
              <a:ext uri="{FF2B5EF4-FFF2-40B4-BE49-F238E27FC236}">
                <a16:creationId xmlns:a16="http://schemas.microsoft.com/office/drawing/2014/main" id="{1D5DD165-2043-EC97-6996-00022300ECD4}"/>
              </a:ext>
            </a:extLst>
          </p:cNvPr>
          <p:cNvSpPr txBox="1">
            <a:spLocks noChangeArrowheads="1"/>
          </p:cNvSpPr>
          <p:nvPr/>
        </p:nvSpPr>
        <p:spPr bwMode="auto">
          <a:xfrm rot="-8393227">
            <a:off x="3027363" y="478155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sp>
        <p:nvSpPr>
          <p:cNvPr id="112667" name="ZoneTexte 42">
            <a:extLst>
              <a:ext uri="{FF2B5EF4-FFF2-40B4-BE49-F238E27FC236}">
                <a16:creationId xmlns:a16="http://schemas.microsoft.com/office/drawing/2014/main" id="{5A88B37E-5FE6-EDD3-39E4-C6F645A30691}"/>
              </a:ext>
            </a:extLst>
          </p:cNvPr>
          <p:cNvSpPr txBox="1">
            <a:spLocks noChangeArrowheads="1"/>
          </p:cNvSpPr>
          <p:nvPr/>
        </p:nvSpPr>
        <p:spPr bwMode="auto">
          <a:xfrm rot="-3996670">
            <a:off x="2074069" y="2897982"/>
            <a:ext cx="1265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Métal Yin</a:t>
            </a:r>
          </a:p>
        </p:txBody>
      </p:sp>
      <p:sp>
        <p:nvSpPr>
          <p:cNvPr id="112668" name="ZoneTexte 44">
            <a:extLst>
              <a:ext uri="{FF2B5EF4-FFF2-40B4-BE49-F238E27FC236}">
                <a16:creationId xmlns:a16="http://schemas.microsoft.com/office/drawing/2014/main" id="{ED3C53DC-AD5B-4EC0-2786-3A152EF3113D}"/>
              </a:ext>
            </a:extLst>
          </p:cNvPr>
          <p:cNvSpPr txBox="1">
            <a:spLocks noChangeArrowheads="1"/>
          </p:cNvSpPr>
          <p:nvPr/>
        </p:nvSpPr>
        <p:spPr bwMode="auto">
          <a:xfrm rot="-4026493">
            <a:off x="1618456" y="2609057"/>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 Yang</a:t>
            </a:r>
          </a:p>
        </p:txBody>
      </p:sp>
      <p:cxnSp>
        <p:nvCxnSpPr>
          <p:cNvPr id="31" name="Connecteur droit avec flèche 30">
            <a:extLst>
              <a:ext uri="{FF2B5EF4-FFF2-40B4-BE49-F238E27FC236}">
                <a16:creationId xmlns:a16="http://schemas.microsoft.com/office/drawing/2014/main" id="{B897DD7D-41E7-4B5E-9B90-873077994898}"/>
              </a:ext>
            </a:extLst>
          </p:cNvPr>
          <p:cNvCxnSpPr>
            <a:endCxn id="112670"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12670" name="ZoneTexte 31">
            <a:extLst>
              <a:ext uri="{FF2B5EF4-FFF2-40B4-BE49-F238E27FC236}">
                <a16:creationId xmlns:a16="http://schemas.microsoft.com/office/drawing/2014/main" id="{84C9A01F-185A-9434-CC02-A17D59AED4DD}"/>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D3EE2DF1-1883-A2FA-420B-9210A89218FF}"/>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4" name="Ellipse 3">
            <a:extLst>
              <a:ext uri="{FF2B5EF4-FFF2-40B4-BE49-F238E27FC236}">
                <a16:creationId xmlns:a16="http://schemas.microsoft.com/office/drawing/2014/main" id="{6DE32A41-2E06-AF6C-6541-5685D614C6A4}"/>
              </a:ext>
            </a:extLst>
          </p:cNvPr>
          <p:cNvSpPr/>
          <p:nvPr/>
        </p:nvSpPr>
        <p:spPr>
          <a:xfrm>
            <a:off x="1785938" y="1214438"/>
            <a:ext cx="5143500" cy="5286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5" name="Ellipse 4">
            <a:extLst>
              <a:ext uri="{FF2B5EF4-FFF2-40B4-BE49-F238E27FC236}">
                <a16:creationId xmlns:a16="http://schemas.microsoft.com/office/drawing/2014/main" id="{0D87ED07-1C2B-6E39-4B48-6A2CEA56A676}"/>
              </a:ext>
            </a:extLst>
          </p:cNvPr>
          <p:cNvSpPr/>
          <p:nvPr/>
        </p:nvSpPr>
        <p:spPr>
          <a:xfrm>
            <a:off x="2286000" y="1714500"/>
            <a:ext cx="4143375" cy="428625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6" name="Ellipse 5">
            <a:extLst>
              <a:ext uri="{FF2B5EF4-FFF2-40B4-BE49-F238E27FC236}">
                <a16:creationId xmlns:a16="http://schemas.microsoft.com/office/drawing/2014/main" id="{862FAC14-0F21-1303-A4E6-ED585CD843FA}"/>
              </a:ext>
            </a:extLst>
          </p:cNvPr>
          <p:cNvSpPr/>
          <p:nvPr/>
        </p:nvSpPr>
        <p:spPr>
          <a:xfrm>
            <a:off x="2714625" y="2214563"/>
            <a:ext cx="3214688"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868EF2F8-9799-B5FB-954F-15F940DCBA43}"/>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36119668-1B56-2580-9620-4FBA68BB8AD0}"/>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643011F7-1E49-F459-4ABA-13B6A63931A9}"/>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438F0768-6702-B026-4DB9-C8A3E4884C5F}"/>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C020479C-71C6-0F34-DF2A-D2B2BD4F2754}"/>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770AA195-FDBC-EE6C-E9DC-5C1C8C3FCD90}"/>
              </a:ext>
            </a:extLst>
          </p:cNvPr>
          <p:cNvCxnSpPr>
            <a:endCxn id="4" idx="4"/>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2DFDC999-973D-A0DC-D5A3-FE17951E4B27}"/>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3676" name="ZoneTexte 26">
            <a:extLst>
              <a:ext uri="{FF2B5EF4-FFF2-40B4-BE49-F238E27FC236}">
                <a16:creationId xmlns:a16="http://schemas.microsoft.com/office/drawing/2014/main" id="{FE5A2AD5-B5C2-2B39-7D50-7ADED5DA3486}"/>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13677" name="ZoneTexte 27">
            <a:extLst>
              <a:ext uri="{FF2B5EF4-FFF2-40B4-BE49-F238E27FC236}">
                <a16:creationId xmlns:a16="http://schemas.microsoft.com/office/drawing/2014/main" id="{B4386E1A-24CD-5A09-307E-AD87E551D20A}"/>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13678" name="ZoneTexte 28">
            <a:extLst>
              <a:ext uri="{FF2B5EF4-FFF2-40B4-BE49-F238E27FC236}">
                <a16:creationId xmlns:a16="http://schemas.microsoft.com/office/drawing/2014/main" id="{9160AA44-7025-A9DA-B5C7-9AB8BDCDC1CF}"/>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13679" name="ZoneTexte 29">
            <a:extLst>
              <a:ext uri="{FF2B5EF4-FFF2-40B4-BE49-F238E27FC236}">
                <a16:creationId xmlns:a16="http://schemas.microsoft.com/office/drawing/2014/main" id="{FEBE7FB5-9F4C-7657-2603-07359EB478FD}"/>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13680" name="ZoneTexte 30">
            <a:extLst>
              <a:ext uri="{FF2B5EF4-FFF2-40B4-BE49-F238E27FC236}">
                <a16:creationId xmlns:a16="http://schemas.microsoft.com/office/drawing/2014/main" id="{400F800E-494D-4E7C-4489-5E2347C2F9BA}"/>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13681" name="ZoneTexte 31">
            <a:extLst>
              <a:ext uri="{FF2B5EF4-FFF2-40B4-BE49-F238E27FC236}">
                <a16:creationId xmlns:a16="http://schemas.microsoft.com/office/drawing/2014/main" id="{9DA3477E-AA3A-1F60-3E41-1FF19B8CD8CB}"/>
              </a:ext>
            </a:extLst>
          </p:cNvPr>
          <p:cNvSpPr txBox="1">
            <a:spLocks noChangeArrowheads="1"/>
          </p:cNvSpPr>
          <p:nvPr/>
        </p:nvSpPr>
        <p:spPr bwMode="auto">
          <a:xfrm>
            <a:off x="4000500" y="2071688"/>
            <a:ext cx="928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2020</a:t>
            </a:r>
          </a:p>
        </p:txBody>
      </p:sp>
      <p:sp>
        <p:nvSpPr>
          <p:cNvPr id="113682" name="ZoneTexte 32">
            <a:extLst>
              <a:ext uri="{FF2B5EF4-FFF2-40B4-BE49-F238E27FC236}">
                <a16:creationId xmlns:a16="http://schemas.microsoft.com/office/drawing/2014/main" id="{610685C0-0C44-FEB4-FFE0-7516FBFFC499}"/>
              </a:ext>
            </a:extLst>
          </p:cNvPr>
          <p:cNvSpPr txBox="1">
            <a:spLocks noChangeArrowheads="1"/>
          </p:cNvSpPr>
          <p:nvPr/>
        </p:nvSpPr>
        <p:spPr bwMode="auto">
          <a:xfrm>
            <a:off x="4000500" y="1728788"/>
            <a:ext cx="928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2021</a:t>
            </a:r>
          </a:p>
        </p:txBody>
      </p:sp>
      <p:sp>
        <p:nvSpPr>
          <p:cNvPr id="113683" name="ZoneTexte 33">
            <a:extLst>
              <a:ext uri="{FF2B5EF4-FFF2-40B4-BE49-F238E27FC236}">
                <a16:creationId xmlns:a16="http://schemas.microsoft.com/office/drawing/2014/main" id="{244224EB-8972-6A4A-6A3B-662491E038CF}"/>
              </a:ext>
            </a:extLst>
          </p:cNvPr>
          <p:cNvSpPr txBox="1">
            <a:spLocks noChangeArrowheads="1"/>
          </p:cNvSpPr>
          <p:nvPr/>
        </p:nvSpPr>
        <p:spPr bwMode="auto">
          <a:xfrm>
            <a:off x="3995738" y="1249363"/>
            <a:ext cx="1000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2022</a:t>
            </a:r>
          </a:p>
        </p:txBody>
      </p:sp>
      <p:sp>
        <p:nvSpPr>
          <p:cNvPr id="113684" name="ZoneTexte 34">
            <a:extLst>
              <a:ext uri="{FF2B5EF4-FFF2-40B4-BE49-F238E27FC236}">
                <a16:creationId xmlns:a16="http://schemas.microsoft.com/office/drawing/2014/main" id="{1669EBDE-A158-4EC3-EE16-610BAB430217}"/>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2022</a:t>
            </a:r>
          </a:p>
          <a:p>
            <a:pPr eaLnBrk="1" hangingPunct="1">
              <a:spcBef>
                <a:spcPct val="0"/>
              </a:spcBef>
              <a:buClrTx/>
              <a:buSzTx/>
              <a:buFontTx/>
              <a:buNone/>
            </a:pPr>
            <a:r>
              <a:rPr lang="fr-FR" altLang="fr-FR" sz="1800"/>
              <a:t>1</a:t>
            </a:r>
            <a:r>
              <a:rPr lang="fr-FR" altLang="fr-FR" sz="1800" baseline="30000"/>
              <a:t>er</a:t>
            </a:r>
            <a:r>
              <a:rPr lang="fr-FR" altLang="fr-FR" sz="1800"/>
              <a:t> Mouvement</a:t>
            </a:r>
          </a:p>
          <a:p>
            <a:pPr eaLnBrk="1" hangingPunct="1">
              <a:spcBef>
                <a:spcPct val="0"/>
              </a:spcBef>
              <a:buClrTx/>
              <a:buSzTx/>
              <a:buFontTx/>
              <a:buNone/>
            </a:pPr>
            <a:r>
              <a:rPr lang="fr-FR" altLang="fr-FR" sz="1800" b="1">
                <a:solidFill>
                  <a:srgbClr val="00B0F0"/>
                </a:solidFill>
              </a:rPr>
              <a:t>Eau Yang</a:t>
            </a:r>
          </a:p>
        </p:txBody>
      </p:sp>
      <p:cxnSp>
        <p:nvCxnSpPr>
          <p:cNvPr id="37" name="Connecteur droit avec flèche 36">
            <a:extLst>
              <a:ext uri="{FF2B5EF4-FFF2-40B4-BE49-F238E27FC236}">
                <a16:creationId xmlns:a16="http://schemas.microsoft.com/office/drawing/2014/main" id="{E77F5048-1F6A-7C79-5C9C-6926598543CB}"/>
              </a:ext>
            </a:extLst>
          </p:cNvPr>
          <p:cNvCxnSpPr/>
          <p:nvPr/>
        </p:nvCxnSpPr>
        <p:spPr>
          <a:xfrm>
            <a:off x="831850" y="3736975"/>
            <a:ext cx="1214438" cy="1588"/>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3686" name="ZoneTexte 37">
            <a:extLst>
              <a:ext uri="{FF2B5EF4-FFF2-40B4-BE49-F238E27FC236}">
                <a16:creationId xmlns:a16="http://schemas.microsoft.com/office/drawing/2014/main" id="{B0957ADF-05FE-9447-FF9C-9BD9B27FFB00}"/>
              </a:ext>
            </a:extLst>
          </p:cNvPr>
          <p:cNvSpPr txBox="1">
            <a:spLocks noChangeArrowheads="1"/>
          </p:cNvSpPr>
          <p:nvPr/>
        </p:nvSpPr>
        <p:spPr bwMode="auto">
          <a:xfrm rot="-4103559">
            <a:off x="2407444" y="2980532"/>
            <a:ext cx="15763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Métal Yang</a:t>
            </a:r>
          </a:p>
        </p:txBody>
      </p:sp>
      <p:sp>
        <p:nvSpPr>
          <p:cNvPr id="113687" name="ZoneTexte 38">
            <a:extLst>
              <a:ext uri="{FF2B5EF4-FFF2-40B4-BE49-F238E27FC236}">
                <a16:creationId xmlns:a16="http://schemas.microsoft.com/office/drawing/2014/main" id="{803F6696-AFE2-E8FB-75AB-932D2F9B4B41}"/>
              </a:ext>
            </a:extLst>
          </p:cNvPr>
          <p:cNvSpPr txBox="1">
            <a:spLocks noChangeArrowheads="1"/>
          </p:cNvSpPr>
          <p:nvPr/>
        </p:nvSpPr>
        <p:spPr bwMode="auto">
          <a:xfrm>
            <a:off x="4071938" y="228600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a:t>
            </a:r>
          </a:p>
        </p:txBody>
      </p:sp>
      <p:sp>
        <p:nvSpPr>
          <p:cNvPr id="113688" name="ZoneTexte 39">
            <a:extLst>
              <a:ext uri="{FF2B5EF4-FFF2-40B4-BE49-F238E27FC236}">
                <a16:creationId xmlns:a16="http://schemas.microsoft.com/office/drawing/2014/main" id="{36515480-55F9-8AC9-B711-B9BA1B2F1A59}"/>
              </a:ext>
            </a:extLst>
          </p:cNvPr>
          <p:cNvSpPr txBox="1">
            <a:spLocks noChangeArrowheads="1"/>
          </p:cNvSpPr>
          <p:nvPr/>
        </p:nvSpPr>
        <p:spPr bwMode="auto">
          <a:xfrm rot="3400173">
            <a:off x="5149057" y="3069431"/>
            <a:ext cx="857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a:t>
            </a:r>
          </a:p>
          <a:p>
            <a:pPr eaLnBrk="1" hangingPunct="1">
              <a:spcBef>
                <a:spcPct val="0"/>
              </a:spcBef>
              <a:buClrTx/>
              <a:buSzTx/>
              <a:buFontTx/>
              <a:buNone/>
            </a:pPr>
            <a:endParaRPr lang="fr-FR" altLang="fr-FR" sz="1800"/>
          </a:p>
        </p:txBody>
      </p:sp>
      <p:sp>
        <p:nvSpPr>
          <p:cNvPr id="113689" name="ZoneTexte 40">
            <a:extLst>
              <a:ext uri="{FF2B5EF4-FFF2-40B4-BE49-F238E27FC236}">
                <a16:creationId xmlns:a16="http://schemas.microsoft.com/office/drawing/2014/main" id="{72065D16-BBAF-B542-628A-0086BE50435E}"/>
              </a:ext>
            </a:extLst>
          </p:cNvPr>
          <p:cNvSpPr txBox="1">
            <a:spLocks noChangeArrowheads="1"/>
          </p:cNvSpPr>
          <p:nvPr/>
        </p:nvSpPr>
        <p:spPr bwMode="auto">
          <a:xfrm rot="8439138">
            <a:off x="4799013" y="4851400"/>
            <a:ext cx="714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Feu</a:t>
            </a:r>
          </a:p>
        </p:txBody>
      </p:sp>
      <p:sp>
        <p:nvSpPr>
          <p:cNvPr id="113690" name="ZoneTexte 41">
            <a:extLst>
              <a:ext uri="{FF2B5EF4-FFF2-40B4-BE49-F238E27FC236}">
                <a16:creationId xmlns:a16="http://schemas.microsoft.com/office/drawing/2014/main" id="{EAF31CD6-A20B-720A-FFB3-38A4BF3C76F2}"/>
              </a:ext>
            </a:extLst>
          </p:cNvPr>
          <p:cNvSpPr txBox="1">
            <a:spLocks noChangeArrowheads="1"/>
          </p:cNvSpPr>
          <p:nvPr/>
        </p:nvSpPr>
        <p:spPr bwMode="auto">
          <a:xfrm rot="-8393227">
            <a:off x="3027363" y="478155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sp>
        <p:nvSpPr>
          <p:cNvPr id="113691" name="ZoneTexte 42">
            <a:extLst>
              <a:ext uri="{FF2B5EF4-FFF2-40B4-BE49-F238E27FC236}">
                <a16:creationId xmlns:a16="http://schemas.microsoft.com/office/drawing/2014/main" id="{7C706BE1-500F-6684-3EFE-FC249DC8064F}"/>
              </a:ext>
            </a:extLst>
          </p:cNvPr>
          <p:cNvSpPr txBox="1">
            <a:spLocks noChangeArrowheads="1"/>
          </p:cNvSpPr>
          <p:nvPr/>
        </p:nvSpPr>
        <p:spPr bwMode="auto">
          <a:xfrm rot="-3996670">
            <a:off x="2074069" y="2897982"/>
            <a:ext cx="1265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Métal Yin</a:t>
            </a:r>
          </a:p>
        </p:txBody>
      </p:sp>
      <p:sp>
        <p:nvSpPr>
          <p:cNvPr id="113692" name="ZoneTexte 44">
            <a:extLst>
              <a:ext uri="{FF2B5EF4-FFF2-40B4-BE49-F238E27FC236}">
                <a16:creationId xmlns:a16="http://schemas.microsoft.com/office/drawing/2014/main" id="{032F50BD-1B4A-D914-C111-A51857F7EC8C}"/>
              </a:ext>
            </a:extLst>
          </p:cNvPr>
          <p:cNvSpPr txBox="1">
            <a:spLocks noChangeArrowheads="1"/>
          </p:cNvSpPr>
          <p:nvPr/>
        </p:nvSpPr>
        <p:spPr bwMode="auto">
          <a:xfrm rot="-4026493">
            <a:off x="1618456" y="2609057"/>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 Yang</a:t>
            </a:r>
          </a:p>
        </p:txBody>
      </p:sp>
      <p:cxnSp>
        <p:nvCxnSpPr>
          <p:cNvPr id="31" name="Connecteur droit avec flèche 30">
            <a:extLst>
              <a:ext uri="{FF2B5EF4-FFF2-40B4-BE49-F238E27FC236}">
                <a16:creationId xmlns:a16="http://schemas.microsoft.com/office/drawing/2014/main" id="{716D7DF6-1A6D-8F1A-DCEB-0DC40D56F506}"/>
              </a:ext>
            </a:extLst>
          </p:cNvPr>
          <p:cNvCxnSpPr>
            <a:endCxn id="113694"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13694" name="ZoneTexte 31">
            <a:extLst>
              <a:ext uri="{FF2B5EF4-FFF2-40B4-BE49-F238E27FC236}">
                <a16:creationId xmlns:a16="http://schemas.microsoft.com/office/drawing/2014/main" id="{E5E843E0-E726-BC0D-A60F-DC53D559D2ED}"/>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a:extLst>
              <a:ext uri="{FF2B5EF4-FFF2-40B4-BE49-F238E27FC236}">
                <a16:creationId xmlns:a16="http://schemas.microsoft.com/office/drawing/2014/main" id="{AF481F51-78BC-B237-4B63-FB902CFAD239}"/>
              </a:ext>
            </a:extLst>
          </p:cNvPr>
          <p:cNvSpPr>
            <a:spLocks noGrp="1"/>
          </p:cNvSpPr>
          <p:nvPr>
            <p:ph type="title"/>
          </p:nvPr>
        </p:nvSpPr>
        <p:spPr>
          <a:xfrm>
            <a:off x="428625" y="142875"/>
            <a:ext cx="8401050" cy="714375"/>
          </a:xfrm>
        </p:spPr>
        <p:txBody>
          <a:bodyPr/>
          <a:lstStyle/>
          <a:p>
            <a:pPr eaLnBrk="1" hangingPunct="1">
              <a:defRPr/>
            </a:pPr>
            <a:r>
              <a:rPr lang="fr-FR" sz="3600" dirty="0"/>
              <a:t>Les Mouvements </a:t>
            </a:r>
            <a:r>
              <a:rPr lang="fr-FR" sz="3600" b="1" u="sng" dirty="0">
                <a:effectLst>
                  <a:outerShdw blurRad="38100" dist="38100" dir="2700000" algn="tl">
                    <a:srgbClr val="000000">
                      <a:alpha val="43137"/>
                    </a:srgbClr>
                  </a:outerShdw>
                </a:effectLst>
              </a:rPr>
              <a:t>(Énergies Terrestres)</a:t>
            </a:r>
          </a:p>
        </p:txBody>
      </p:sp>
      <p:sp>
        <p:nvSpPr>
          <p:cNvPr id="4" name="Ellipse 3">
            <a:extLst>
              <a:ext uri="{FF2B5EF4-FFF2-40B4-BE49-F238E27FC236}">
                <a16:creationId xmlns:a16="http://schemas.microsoft.com/office/drawing/2014/main" id="{BB30E8B3-A7CF-A5C2-5213-A48E30493AD7}"/>
              </a:ext>
            </a:extLst>
          </p:cNvPr>
          <p:cNvSpPr/>
          <p:nvPr/>
        </p:nvSpPr>
        <p:spPr>
          <a:xfrm>
            <a:off x="1785938" y="1214438"/>
            <a:ext cx="5143500" cy="5286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5" name="Ellipse 4">
            <a:extLst>
              <a:ext uri="{FF2B5EF4-FFF2-40B4-BE49-F238E27FC236}">
                <a16:creationId xmlns:a16="http://schemas.microsoft.com/office/drawing/2014/main" id="{8E5DCBF2-0C2B-4E59-9AE3-448A5ED9E467}"/>
              </a:ext>
            </a:extLst>
          </p:cNvPr>
          <p:cNvSpPr/>
          <p:nvPr/>
        </p:nvSpPr>
        <p:spPr>
          <a:xfrm>
            <a:off x="2286000" y="1714500"/>
            <a:ext cx="4143375" cy="428625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6" name="Ellipse 5">
            <a:extLst>
              <a:ext uri="{FF2B5EF4-FFF2-40B4-BE49-F238E27FC236}">
                <a16:creationId xmlns:a16="http://schemas.microsoft.com/office/drawing/2014/main" id="{8C62334B-BB63-1424-6CB3-52648FD58A38}"/>
              </a:ext>
            </a:extLst>
          </p:cNvPr>
          <p:cNvSpPr/>
          <p:nvPr/>
        </p:nvSpPr>
        <p:spPr>
          <a:xfrm>
            <a:off x="2714625" y="2214563"/>
            <a:ext cx="3214688" cy="32861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Ellipse 6">
            <a:extLst>
              <a:ext uri="{FF2B5EF4-FFF2-40B4-BE49-F238E27FC236}">
                <a16:creationId xmlns:a16="http://schemas.microsoft.com/office/drawing/2014/main" id="{1A1021DD-E246-630C-1440-F6BE3B1FD2F3}"/>
              </a:ext>
            </a:extLst>
          </p:cNvPr>
          <p:cNvSpPr/>
          <p:nvPr/>
        </p:nvSpPr>
        <p:spPr>
          <a:xfrm>
            <a:off x="3214688" y="2643188"/>
            <a:ext cx="2286000" cy="2428875"/>
          </a:xfrm>
          <a:prstGeom prst="ellipse">
            <a:avLst/>
          </a:prstGeom>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8">
            <a:extLst>
              <a:ext uri="{FF2B5EF4-FFF2-40B4-BE49-F238E27FC236}">
                <a16:creationId xmlns:a16="http://schemas.microsoft.com/office/drawing/2014/main" id="{269D00C7-D165-4BA3-95DC-CF856967E159}"/>
              </a:ext>
            </a:extLst>
          </p:cNvPr>
          <p:cNvCxnSpPr/>
          <p:nvPr/>
        </p:nvCxnSpPr>
        <p:spPr>
          <a:xfrm rot="16200000" flipV="1">
            <a:off x="2536032" y="2035969"/>
            <a:ext cx="2214562" cy="14287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45772347-921A-D2C3-1D3C-F904CC76A745}"/>
              </a:ext>
            </a:extLst>
          </p:cNvPr>
          <p:cNvCxnSpPr/>
          <p:nvPr/>
        </p:nvCxnSpPr>
        <p:spPr>
          <a:xfrm rot="5400000" flipH="1" flipV="1">
            <a:off x="2714625" y="185737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EBDC1FAF-4E44-45C6-E8E7-88AFEC7737BD}"/>
              </a:ext>
            </a:extLst>
          </p:cNvPr>
          <p:cNvCxnSpPr/>
          <p:nvPr/>
        </p:nvCxnSpPr>
        <p:spPr>
          <a:xfrm rot="5400000" flipH="1" flipV="1">
            <a:off x="4036219" y="2035969"/>
            <a:ext cx="2143125" cy="15001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C21076DA-1DE8-76A6-1E64-1AE0701C33A7}"/>
              </a:ext>
            </a:extLst>
          </p:cNvPr>
          <p:cNvCxnSpPr/>
          <p:nvPr/>
        </p:nvCxnSpPr>
        <p:spPr>
          <a:xfrm>
            <a:off x="4357688" y="3857625"/>
            <a:ext cx="2500312" cy="64293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C5E01F91-D1B9-1B8B-31F3-E1049772C921}"/>
              </a:ext>
            </a:extLst>
          </p:cNvPr>
          <p:cNvCxnSpPr>
            <a:endCxn id="4" idx="4"/>
          </p:cNvCxnSpPr>
          <p:nvPr/>
        </p:nvCxnSpPr>
        <p:spPr>
          <a:xfrm rot="5400000">
            <a:off x="3036094" y="5179219"/>
            <a:ext cx="26431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AB33A1E5-F986-1402-B08F-1FE58DE15FCF}"/>
              </a:ext>
            </a:extLst>
          </p:cNvPr>
          <p:cNvCxnSpPr/>
          <p:nvPr/>
        </p:nvCxnSpPr>
        <p:spPr>
          <a:xfrm rot="10800000" flipV="1">
            <a:off x="1857375" y="3857625"/>
            <a:ext cx="2500313" cy="7143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4700" name="ZoneTexte 26">
            <a:extLst>
              <a:ext uri="{FF2B5EF4-FFF2-40B4-BE49-F238E27FC236}">
                <a16:creationId xmlns:a16="http://schemas.microsoft.com/office/drawing/2014/main" id="{5B5D3BAC-795B-F823-35D9-491D60F077E5}"/>
              </a:ext>
            </a:extLst>
          </p:cNvPr>
          <p:cNvSpPr txBox="1">
            <a:spLocks noChangeArrowheads="1"/>
          </p:cNvSpPr>
          <p:nvPr/>
        </p:nvSpPr>
        <p:spPr bwMode="auto">
          <a:xfrm>
            <a:off x="3357563" y="350043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BOIS</a:t>
            </a:r>
          </a:p>
        </p:txBody>
      </p:sp>
      <p:sp>
        <p:nvSpPr>
          <p:cNvPr id="114701" name="ZoneTexte 27">
            <a:extLst>
              <a:ext uri="{FF2B5EF4-FFF2-40B4-BE49-F238E27FC236}">
                <a16:creationId xmlns:a16="http://schemas.microsoft.com/office/drawing/2014/main" id="{B8773827-5628-8D23-6C96-D520894ACA0F}"/>
              </a:ext>
            </a:extLst>
          </p:cNvPr>
          <p:cNvSpPr txBox="1">
            <a:spLocks noChangeArrowheads="1"/>
          </p:cNvSpPr>
          <p:nvPr/>
        </p:nvSpPr>
        <p:spPr bwMode="auto">
          <a:xfrm>
            <a:off x="4071938" y="285750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FEU</a:t>
            </a:r>
          </a:p>
        </p:txBody>
      </p:sp>
      <p:sp>
        <p:nvSpPr>
          <p:cNvPr id="114702" name="ZoneTexte 28">
            <a:extLst>
              <a:ext uri="{FF2B5EF4-FFF2-40B4-BE49-F238E27FC236}">
                <a16:creationId xmlns:a16="http://schemas.microsoft.com/office/drawing/2014/main" id="{BD2A785B-1784-D5FE-DA9B-6847B1635365}"/>
              </a:ext>
            </a:extLst>
          </p:cNvPr>
          <p:cNvSpPr txBox="1">
            <a:spLocks noChangeArrowheads="1"/>
          </p:cNvSpPr>
          <p:nvPr/>
        </p:nvSpPr>
        <p:spPr bwMode="auto">
          <a:xfrm>
            <a:off x="4500563" y="3500438"/>
            <a:ext cx="1071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TERRE</a:t>
            </a:r>
          </a:p>
        </p:txBody>
      </p:sp>
      <p:sp>
        <p:nvSpPr>
          <p:cNvPr id="114703" name="ZoneTexte 29">
            <a:extLst>
              <a:ext uri="{FF2B5EF4-FFF2-40B4-BE49-F238E27FC236}">
                <a16:creationId xmlns:a16="http://schemas.microsoft.com/office/drawing/2014/main" id="{7EBD23C8-4051-089C-9804-FBD6F6AA7339}"/>
              </a:ext>
            </a:extLst>
          </p:cNvPr>
          <p:cNvSpPr txBox="1">
            <a:spLocks noChangeArrowheads="1"/>
          </p:cNvSpPr>
          <p:nvPr/>
        </p:nvSpPr>
        <p:spPr bwMode="auto">
          <a:xfrm>
            <a:off x="4357688" y="4286250"/>
            <a:ext cx="1214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METAL</a:t>
            </a:r>
          </a:p>
        </p:txBody>
      </p:sp>
      <p:sp>
        <p:nvSpPr>
          <p:cNvPr id="114704" name="ZoneTexte 30">
            <a:extLst>
              <a:ext uri="{FF2B5EF4-FFF2-40B4-BE49-F238E27FC236}">
                <a16:creationId xmlns:a16="http://schemas.microsoft.com/office/drawing/2014/main" id="{8729A854-9613-FC68-8292-849A37D1A8B2}"/>
              </a:ext>
            </a:extLst>
          </p:cNvPr>
          <p:cNvSpPr txBox="1">
            <a:spLocks noChangeArrowheads="1"/>
          </p:cNvSpPr>
          <p:nvPr/>
        </p:nvSpPr>
        <p:spPr bwMode="auto">
          <a:xfrm>
            <a:off x="3643313" y="428625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EAU</a:t>
            </a:r>
          </a:p>
        </p:txBody>
      </p:sp>
      <p:sp>
        <p:nvSpPr>
          <p:cNvPr id="114705" name="ZoneTexte 31">
            <a:extLst>
              <a:ext uri="{FF2B5EF4-FFF2-40B4-BE49-F238E27FC236}">
                <a16:creationId xmlns:a16="http://schemas.microsoft.com/office/drawing/2014/main" id="{766BDEB4-7C8A-F052-D62D-0CD2E7F6480E}"/>
              </a:ext>
            </a:extLst>
          </p:cNvPr>
          <p:cNvSpPr txBox="1">
            <a:spLocks noChangeArrowheads="1"/>
          </p:cNvSpPr>
          <p:nvPr/>
        </p:nvSpPr>
        <p:spPr bwMode="auto">
          <a:xfrm>
            <a:off x="4000500" y="2071688"/>
            <a:ext cx="928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2021</a:t>
            </a:r>
          </a:p>
        </p:txBody>
      </p:sp>
      <p:sp>
        <p:nvSpPr>
          <p:cNvPr id="114706" name="ZoneTexte 32">
            <a:extLst>
              <a:ext uri="{FF2B5EF4-FFF2-40B4-BE49-F238E27FC236}">
                <a16:creationId xmlns:a16="http://schemas.microsoft.com/office/drawing/2014/main" id="{5FBFA247-C25C-119E-DA8A-01DB8D15E277}"/>
              </a:ext>
            </a:extLst>
          </p:cNvPr>
          <p:cNvSpPr txBox="1">
            <a:spLocks noChangeArrowheads="1"/>
          </p:cNvSpPr>
          <p:nvPr/>
        </p:nvSpPr>
        <p:spPr bwMode="auto">
          <a:xfrm>
            <a:off x="3990975" y="1636713"/>
            <a:ext cx="928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rgbClr val="FF0000"/>
                </a:solidFill>
              </a:rPr>
              <a:t>2022</a:t>
            </a:r>
          </a:p>
        </p:txBody>
      </p:sp>
      <p:sp>
        <p:nvSpPr>
          <p:cNvPr id="114707" name="ZoneTexte 33">
            <a:extLst>
              <a:ext uri="{FF2B5EF4-FFF2-40B4-BE49-F238E27FC236}">
                <a16:creationId xmlns:a16="http://schemas.microsoft.com/office/drawing/2014/main" id="{62072D19-C5EE-D615-9E38-D5CA3E852E57}"/>
              </a:ext>
            </a:extLst>
          </p:cNvPr>
          <p:cNvSpPr txBox="1">
            <a:spLocks noChangeArrowheads="1"/>
          </p:cNvSpPr>
          <p:nvPr/>
        </p:nvSpPr>
        <p:spPr bwMode="auto">
          <a:xfrm>
            <a:off x="3995738" y="1249363"/>
            <a:ext cx="1000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2023</a:t>
            </a:r>
          </a:p>
        </p:txBody>
      </p:sp>
      <p:sp>
        <p:nvSpPr>
          <p:cNvPr id="114708" name="ZoneTexte 34">
            <a:extLst>
              <a:ext uri="{FF2B5EF4-FFF2-40B4-BE49-F238E27FC236}">
                <a16:creationId xmlns:a16="http://schemas.microsoft.com/office/drawing/2014/main" id="{08C61225-C2F3-0DEC-322E-0F99EA1EBA96}"/>
              </a:ext>
            </a:extLst>
          </p:cNvPr>
          <p:cNvSpPr txBox="1">
            <a:spLocks noChangeArrowheads="1"/>
          </p:cNvSpPr>
          <p:nvPr/>
        </p:nvSpPr>
        <p:spPr bwMode="auto">
          <a:xfrm>
            <a:off x="0" y="2428875"/>
            <a:ext cx="1785938"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En </a:t>
            </a:r>
            <a:r>
              <a:rPr lang="fr-FR" altLang="fr-FR" sz="3200"/>
              <a:t>2023</a:t>
            </a:r>
          </a:p>
          <a:p>
            <a:pPr eaLnBrk="1" hangingPunct="1">
              <a:spcBef>
                <a:spcPct val="0"/>
              </a:spcBef>
              <a:buClrTx/>
              <a:buSzTx/>
              <a:buFontTx/>
              <a:buNone/>
            </a:pPr>
            <a:r>
              <a:rPr lang="fr-FR" altLang="fr-FR" sz="1800"/>
              <a:t>1</a:t>
            </a:r>
            <a:r>
              <a:rPr lang="fr-FR" altLang="fr-FR" sz="1800" baseline="30000"/>
              <a:t>er</a:t>
            </a:r>
            <a:r>
              <a:rPr lang="fr-FR" altLang="fr-FR" sz="1800"/>
              <a:t> Mouvement</a:t>
            </a:r>
          </a:p>
          <a:p>
            <a:pPr eaLnBrk="1" hangingPunct="1">
              <a:spcBef>
                <a:spcPct val="0"/>
              </a:spcBef>
              <a:buClrTx/>
              <a:buSzTx/>
              <a:buFontTx/>
              <a:buNone/>
            </a:pPr>
            <a:r>
              <a:rPr lang="fr-FR" altLang="fr-FR" sz="1800" b="1">
                <a:solidFill>
                  <a:srgbClr val="00B0F0"/>
                </a:solidFill>
              </a:rPr>
              <a:t>Eau Yin</a:t>
            </a:r>
          </a:p>
        </p:txBody>
      </p:sp>
      <p:cxnSp>
        <p:nvCxnSpPr>
          <p:cNvPr id="37" name="Connecteur droit avec flèche 36">
            <a:extLst>
              <a:ext uri="{FF2B5EF4-FFF2-40B4-BE49-F238E27FC236}">
                <a16:creationId xmlns:a16="http://schemas.microsoft.com/office/drawing/2014/main" id="{CD06E8C3-6B4B-098F-EB6A-703D2D2DA160}"/>
              </a:ext>
            </a:extLst>
          </p:cNvPr>
          <p:cNvCxnSpPr/>
          <p:nvPr/>
        </p:nvCxnSpPr>
        <p:spPr>
          <a:xfrm>
            <a:off x="831850" y="3736975"/>
            <a:ext cx="1214438" cy="1588"/>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4710" name="ZoneTexte 37">
            <a:extLst>
              <a:ext uri="{FF2B5EF4-FFF2-40B4-BE49-F238E27FC236}">
                <a16:creationId xmlns:a16="http://schemas.microsoft.com/office/drawing/2014/main" id="{2B12D42A-1F37-7717-03A1-67A51E7F210B}"/>
              </a:ext>
            </a:extLst>
          </p:cNvPr>
          <p:cNvSpPr txBox="1">
            <a:spLocks noChangeArrowheads="1"/>
          </p:cNvSpPr>
          <p:nvPr/>
        </p:nvSpPr>
        <p:spPr bwMode="auto">
          <a:xfrm rot="-4103559">
            <a:off x="2374106" y="2888457"/>
            <a:ext cx="15763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Métal Yin</a:t>
            </a:r>
          </a:p>
        </p:txBody>
      </p:sp>
      <p:sp>
        <p:nvSpPr>
          <p:cNvPr id="114711" name="ZoneTexte 38">
            <a:extLst>
              <a:ext uri="{FF2B5EF4-FFF2-40B4-BE49-F238E27FC236}">
                <a16:creationId xmlns:a16="http://schemas.microsoft.com/office/drawing/2014/main" id="{5AE543E4-9EB5-4936-6247-560C697E9B26}"/>
              </a:ext>
            </a:extLst>
          </p:cNvPr>
          <p:cNvSpPr txBox="1">
            <a:spLocks noChangeArrowheads="1"/>
          </p:cNvSpPr>
          <p:nvPr/>
        </p:nvSpPr>
        <p:spPr bwMode="auto">
          <a:xfrm>
            <a:off x="4071938" y="2286000"/>
            <a:ext cx="857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a:t>
            </a:r>
          </a:p>
        </p:txBody>
      </p:sp>
      <p:sp>
        <p:nvSpPr>
          <p:cNvPr id="114712" name="ZoneTexte 39">
            <a:extLst>
              <a:ext uri="{FF2B5EF4-FFF2-40B4-BE49-F238E27FC236}">
                <a16:creationId xmlns:a16="http://schemas.microsoft.com/office/drawing/2014/main" id="{097B34DD-A0D9-26C6-0651-61B07E3BB4FA}"/>
              </a:ext>
            </a:extLst>
          </p:cNvPr>
          <p:cNvSpPr txBox="1">
            <a:spLocks noChangeArrowheads="1"/>
          </p:cNvSpPr>
          <p:nvPr/>
        </p:nvSpPr>
        <p:spPr bwMode="auto">
          <a:xfrm rot="3400173">
            <a:off x="5149057" y="3069431"/>
            <a:ext cx="857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Bois</a:t>
            </a:r>
          </a:p>
          <a:p>
            <a:pPr eaLnBrk="1" hangingPunct="1">
              <a:spcBef>
                <a:spcPct val="0"/>
              </a:spcBef>
              <a:buClrTx/>
              <a:buSzTx/>
              <a:buFontTx/>
              <a:buNone/>
            </a:pPr>
            <a:endParaRPr lang="fr-FR" altLang="fr-FR" sz="1800"/>
          </a:p>
        </p:txBody>
      </p:sp>
      <p:sp>
        <p:nvSpPr>
          <p:cNvPr id="114713" name="ZoneTexte 40">
            <a:extLst>
              <a:ext uri="{FF2B5EF4-FFF2-40B4-BE49-F238E27FC236}">
                <a16:creationId xmlns:a16="http://schemas.microsoft.com/office/drawing/2014/main" id="{7E3F267E-5BDB-0076-152B-E68845375EC1}"/>
              </a:ext>
            </a:extLst>
          </p:cNvPr>
          <p:cNvSpPr txBox="1">
            <a:spLocks noChangeArrowheads="1"/>
          </p:cNvSpPr>
          <p:nvPr/>
        </p:nvSpPr>
        <p:spPr bwMode="auto">
          <a:xfrm rot="8439138">
            <a:off x="4799013" y="4851400"/>
            <a:ext cx="714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Feu</a:t>
            </a:r>
          </a:p>
        </p:txBody>
      </p:sp>
      <p:sp>
        <p:nvSpPr>
          <p:cNvPr id="114714" name="ZoneTexte 41">
            <a:extLst>
              <a:ext uri="{FF2B5EF4-FFF2-40B4-BE49-F238E27FC236}">
                <a16:creationId xmlns:a16="http://schemas.microsoft.com/office/drawing/2014/main" id="{844C584A-D52A-434B-862B-17CDD7A6F9FC}"/>
              </a:ext>
            </a:extLst>
          </p:cNvPr>
          <p:cNvSpPr txBox="1">
            <a:spLocks noChangeArrowheads="1"/>
          </p:cNvSpPr>
          <p:nvPr/>
        </p:nvSpPr>
        <p:spPr bwMode="auto">
          <a:xfrm rot="-8393227">
            <a:off x="3027363" y="4781550"/>
            <a:ext cx="785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Terre</a:t>
            </a:r>
          </a:p>
        </p:txBody>
      </p:sp>
      <p:sp>
        <p:nvSpPr>
          <p:cNvPr id="114715" name="ZoneTexte 42">
            <a:extLst>
              <a:ext uri="{FF2B5EF4-FFF2-40B4-BE49-F238E27FC236}">
                <a16:creationId xmlns:a16="http://schemas.microsoft.com/office/drawing/2014/main" id="{2B15B584-2FA3-45FF-0F0F-E587C0F2D375}"/>
              </a:ext>
            </a:extLst>
          </p:cNvPr>
          <p:cNvSpPr txBox="1">
            <a:spLocks noChangeArrowheads="1"/>
          </p:cNvSpPr>
          <p:nvPr/>
        </p:nvSpPr>
        <p:spPr bwMode="auto">
          <a:xfrm rot="-3996670">
            <a:off x="2074069" y="2897982"/>
            <a:ext cx="1265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 Yang</a:t>
            </a:r>
          </a:p>
        </p:txBody>
      </p:sp>
      <p:sp>
        <p:nvSpPr>
          <p:cNvPr id="114716" name="ZoneTexte 44">
            <a:extLst>
              <a:ext uri="{FF2B5EF4-FFF2-40B4-BE49-F238E27FC236}">
                <a16:creationId xmlns:a16="http://schemas.microsoft.com/office/drawing/2014/main" id="{3BFB3E17-975E-D931-B6A0-E15F7AFA7DD6}"/>
              </a:ext>
            </a:extLst>
          </p:cNvPr>
          <p:cNvSpPr txBox="1">
            <a:spLocks noChangeArrowheads="1"/>
          </p:cNvSpPr>
          <p:nvPr/>
        </p:nvSpPr>
        <p:spPr bwMode="auto">
          <a:xfrm rot="-4026493">
            <a:off x="1651794" y="2601119"/>
            <a:ext cx="1285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Eau Yin</a:t>
            </a:r>
          </a:p>
        </p:txBody>
      </p:sp>
      <p:cxnSp>
        <p:nvCxnSpPr>
          <p:cNvPr id="31" name="Connecteur droit avec flèche 30">
            <a:extLst>
              <a:ext uri="{FF2B5EF4-FFF2-40B4-BE49-F238E27FC236}">
                <a16:creationId xmlns:a16="http://schemas.microsoft.com/office/drawing/2014/main" id="{8EA5D508-74E2-B553-0E2E-9210B21B00D9}"/>
              </a:ext>
            </a:extLst>
          </p:cNvPr>
          <p:cNvCxnSpPr>
            <a:endCxn id="114718" idx="3"/>
          </p:cNvCxnSpPr>
          <p:nvPr/>
        </p:nvCxnSpPr>
        <p:spPr>
          <a:xfrm rot="10800000" flipV="1">
            <a:off x="1714500" y="3857625"/>
            <a:ext cx="2643188" cy="755650"/>
          </a:xfrm>
          <a:prstGeom prst="straightConnector1">
            <a:avLst/>
          </a:prstGeom>
          <a:ln w="762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14718" name="ZoneTexte 31">
            <a:extLst>
              <a:ext uri="{FF2B5EF4-FFF2-40B4-BE49-F238E27FC236}">
                <a16:creationId xmlns:a16="http://schemas.microsoft.com/office/drawing/2014/main" id="{C895800B-7F4E-785F-2C34-B06C767ABEB1}"/>
              </a:ext>
            </a:extLst>
          </p:cNvPr>
          <p:cNvSpPr txBox="1">
            <a:spLocks noChangeArrowheads="1"/>
          </p:cNvSpPr>
          <p:nvPr/>
        </p:nvSpPr>
        <p:spPr bwMode="auto">
          <a:xfrm>
            <a:off x="71438" y="4429125"/>
            <a:ext cx="1643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20-21 Janvier</a:t>
            </a:r>
          </a:p>
        </p:txBody>
      </p:sp>
      <p:sp>
        <p:nvSpPr>
          <p:cNvPr id="114719" name="ZoneTexte 1">
            <a:extLst>
              <a:ext uri="{FF2B5EF4-FFF2-40B4-BE49-F238E27FC236}">
                <a16:creationId xmlns:a16="http://schemas.microsoft.com/office/drawing/2014/main" id="{CCB5432E-0CA8-3077-57FC-EA3C0FFF63C6}"/>
              </a:ext>
            </a:extLst>
          </p:cNvPr>
          <p:cNvSpPr txBox="1">
            <a:spLocks noChangeArrowheads="1"/>
          </p:cNvSpPr>
          <p:nvPr/>
        </p:nvSpPr>
        <p:spPr bwMode="auto">
          <a:xfrm>
            <a:off x="4037013" y="1841500"/>
            <a:ext cx="857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a:t>Bois</a:t>
            </a:r>
          </a:p>
        </p:txBody>
      </p:sp>
      <p:sp>
        <p:nvSpPr>
          <p:cNvPr id="114720" name="ZoneTexte 2">
            <a:extLst>
              <a:ext uri="{FF2B5EF4-FFF2-40B4-BE49-F238E27FC236}">
                <a16:creationId xmlns:a16="http://schemas.microsoft.com/office/drawing/2014/main" id="{6569CEE1-EB0B-31B9-4A91-5AEFFF71E6A7}"/>
              </a:ext>
            </a:extLst>
          </p:cNvPr>
          <p:cNvSpPr txBox="1">
            <a:spLocks noChangeArrowheads="1"/>
          </p:cNvSpPr>
          <p:nvPr/>
        </p:nvSpPr>
        <p:spPr bwMode="auto">
          <a:xfrm rot="3626383">
            <a:off x="5641975" y="2970213"/>
            <a:ext cx="7921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a:t>Feu</a:t>
            </a:r>
          </a:p>
        </p:txBody>
      </p:sp>
      <p:sp>
        <p:nvSpPr>
          <p:cNvPr id="114721" name="ZoneTexte 7">
            <a:extLst>
              <a:ext uri="{FF2B5EF4-FFF2-40B4-BE49-F238E27FC236}">
                <a16:creationId xmlns:a16="http://schemas.microsoft.com/office/drawing/2014/main" id="{07D7C8DA-2516-EF98-2AA3-5F19BB47044B}"/>
              </a:ext>
            </a:extLst>
          </p:cNvPr>
          <p:cNvSpPr txBox="1">
            <a:spLocks noChangeArrowheads="1"/>
          </p:cNvSpPr>
          <p:nvPr/>
        </p:nvSpPr>
        <p:spPr bwMode="auto">
          <a:xfrm rot="8373460">
            <a:off x="5122863" y="5168900"/>
            <a:ext cx="765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a:t>Terre</a:t>
            </a:r>
          </a:p>
        </p:txBody>
      </p:sp>
      <p:sp>
        <p:nvSpPr>
          <p:cNvPr id="114722" name="ZoneTexte 9">
            <a:extLst>
              <a:ext uri="{FF2B5EF4-FFF2-40B4-BE49-F238E27FC236}">
                <a16:creationId xmlns:a16="http://schemas.microsoft.com/office/drawing/2014/main" id="{E37A2831-E0A2-FC79-B282-055097A49045}"/>
              </a:ext>
            </a:extLst>
          </p:cNvPr>
          <p:cNvSpPr txBox="1">
            <a:spLocks noChangeArrowheads="1"/>
          </p:cNvSpPr>
          <p:nvPr/>
        </p:nvSpPr>
        <p:spPr bwMode="auto">
          <a:xfrm rot="-8669661">
            <a:off x="2665413" y="5092700"/>
            <a:ext cx="890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a:t>Métal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0B3431-7BB1-906A-F8AD-D2FE3BBB6924}"/>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2010 : Année Shao Yang</a:t>
            </a:r>
          </a:p>
        </p:txBody>
      </p:sp>
      <p:pic>
        <p:nvPicPr>
          <p:cNvPr id="115714" name="Picture 3" descr="kocycle">
            <a:extLst>
              <a:ext uri="{FF2B5EF4-FFF2-40B4-BE49-F238E27FC236}">
                <a16:creationId xmlns:a16="http://schemas.microsoft.com/office/drawing/2014/main" id="{3AE8796F-CDB4-7C53-9BDF-80FACE031FC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15715" name="ZoneTexte 4">
            <a:extLst>
              <a:ext uri="{FF2B5EF4-FFF2-40B4-BE49-F238E27FC236}">
                <a16:creationId xmlns:a16="http://schemas.microsoft.com/office/drawing/2014/main" id="{F7F5B3FC-DBFE-1CF2-831F-C445A9B15BEC}"/>
              </a:ext>
            </a:extLst>
          </p:cNvPr>
          <p:cNvSpPr txBox="1">
            <a:spLocks noChangeArrowheads="1"/>
          </p:cNvSpPr>
          <p:nvPr/>
        </p:nvSpPr>
        <p:spPr bwMode="auto">
          <a:xfrm>
            <a:off x="3143250" y="1714500"/>
            <a:ext cx="21431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400" b="1">
                <a:solidFill>
                  <a:srgbClr val="FF0000"/>
                </a:solidFill>
              </a:rPr>
              <a:t>SHAO YANG</a:t>
            </a:r>
          </a:p>
          <a:p>
            <a:pPr algn="ctr" eaLnBrk="1" hangingPunct="1">
              <a:spcBef>
                <a:spcPct val="0"/>
              </a:spcBef>
              <a:buClrTx/>
              <a:buSzTx/>
              <a:buFontTx/>
              <a:buNone/>
            </a:pPr>
            <a:r>
              <a:rPr lang="fr-FR" altLang="fr-FR" sz="2400" b="1">
                <a:solidFill>
                  <a:srgbClr val="FF0000"/>
                </a:solidFill>
              </a:rPr>
              <a:t>Feu</a:t>
            </a:r>
          </a:p>
        </p:txBody>
      </p:sp>
      <p:cxnSp>
        <p:nvCxnSpPr>
          <p:cNvPr id="7" name="Connecteur droit avec flèche 6">
            <a:extLst>
              <a:ext uri="{FF2B5EF4-FFF2-40B4-BE49-F238E27FC236}">
                <a16:creationId xmlns:a16="http://schemas.microsoft.com/office/drawing/2014/main" id="{C4E6285E-785D-09ED-ED1A-0568DA47C94C}"/>
              </a:ext>
            </a:extLst>
          </p:cNvPr>
          <p:cNvCxnSpPr/>
          <p:nvPr/>
        </p:nvCxnSpPr>
        <p:spPr>
          <a:xfrm rot="16200000" flipH="1">
            <a:off x="3857625" y="3714750"/>
            <a:ext cx="1285875" cy="4286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5717" name="ZoneTexte 7">
            <a:extLst>
              <a:ext uri="{FF2B5EF4-FFF2-40B4-BE49-F238E27FC236}">
                <a16:creationId xmlns:a16="http://schemas.microsoft.com/office/drawing/2014/main" id="{0C293AE2-D0DA-8F8F-3434-5E1560E7A9E6}"/>
              </a:ext>
            </a:extLst>
          </p:cNvPr>
          <p:cNvSpPr txBox="1">
            <a:spLocks noChangeArrowheads="1"/>
          </p:cNvSpPr>
          <p:nvPr/>
        </p:nvSpPr>
        <p:spPr bwMode="auto">
          <a:xfrm>
            <a:off x="4643438" y="5357813"/>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Poumon </a:t>
            </a:r>
          </a:p>
          <a:p>
            <a:pP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F36FB85A-CA20-0161-8190-4283960070D0}"/>
              </a:ext>
            </a:extLst>
          </p:cNvPr>
          <p:cNvCxnSpPr/>
          <p:nvPr/>
        </p:nvCxnSpPr>
        <p:spPr>
          <a:xfrm rot="16200000" flipH="1">
            <a:off x="5929313" y="5786437"/>
            <a:ext cx="642938"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2EBAC3C7-F4A5-23CB-1E19-080715026DDB}"/>
              </a:ext>
            </a:extLst>
          </p:cNvPr>
          <p:cNvSpPr txBox="1"/>
          <p:nvPr/>
        </p:nvSpPr>
        <p:spPr>
          <a:xfrm>
            <a:off x="4714875" y="4572000"/>
            <a:ext cx="500063" cy="584200"/>
          </a:xfrm>
          <a:prstGeom prst="rect">
            <a:avLst/>
          </a:prstGeom>
          <a:noFill/>
        </p:spPr>
        <p:txBody>
          <a:bodyPr>
            <a:spAutoFit/>
          </a:bodyPr>
          <a:lstStyle/>
          <a:p>
            <a:pPr eaLnBrk="1" hangingPunct="1">
              <a:defRPr/>
            </a:pPr>
            <a:r>
              <a:rPr lang="fr-FR" sz="3200" b="1" dirty="0">
                <a:solidFill>
                  <a:schemeClr val="bg1"/>
                </a:solidFill>
                <a:effectLst>
                  <a:outerShdw blurRad="38100" dist="38100" dir="2700000" algn="tl">
                    <a:srgbClr val="000000">
                      <a:alpha val="43137"/>
                    </a:srgbClr>
                  </a:outerShdw>
                </a:effectLst>
                <a:latin typeface="Arial" charset="0"/>
                <a:cs typeface="Arial" charset="0"/>
              </a:rPr>
              <a:t>P</a:t>
            </a:r>
          </a:p>
        </p:txBody>
      </p:sp>
      <p:sp>
        <p:nvSpPr>
          <p:cNvPr id="115720" name="ZoneTexte 11">
            <a:extLst>
              <a:ext uri="{FF2B5EF4-FFF2-40B4-BE49-F238E27FC236}">
                <a16:creationId xmlns:a16="http://schemas.microsoft.com/office/drawing/2014/main" id="{D043E30D-9EFA-EAF6-5115-F95F6BEBF007}"/>
              </a:ext>
            </a:extLst>
          </p:cNvPr>
          <p:cNvSpPr txBox="1">
            <a:spLocks noChangeArrowheads="1"/>
          </p:cNvSpPr>
          <p:nvPr/>
        </p:nvSpPr>
        <p:spPr bwMode="auto">
          <a:xfrm>
            <a:off x="3929063" y="2571750"/>
            <a:ext cx="642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C</a:t>
            </a:r>
          </a:p>
        </p:txBody>
      </p:sp>
      <p:sp>
        <p:nvSpPr>
          <p:cNvPr id="115721" name="ZoneTexte 11">
            <a:extLst>
              <a:ext uri="{FF2B5EF4-FFF2-40B4-BE49-F238E27FC236}">
                <a16:creationId xmlns:a16="http://schemas.microsoft.com/office/drawing/2014/main" id="{89615EF9-212B-EB9D-8BB0-DFC803A613EC}"/>
              </a:ext>
            </a:extLst>
          </p:cNvPr>
          <p:cNvSpPr txBox="1">
            <a:spLocks noChangeArrowheads="1"/>
          </p:cNvSpPr>
          <p:nvPr/>
        </p:nvSpPr>
        <p:spPr bwMode="auto">
          <a:xfrm>
            <a:off x="4286250" y="6286500"/>
            <a:ext cx="3000375" cy="5842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a:t>Métal Yang</a:t>
            </a:r>
          </a:p>
        </p:txBody>
      </p:sp>
      <p:cxnSp>
        <p:nvCxnSpPr>
          <p:cNvPr id="14" name="Connecteur droit avec flèche 13">
            <a:extLst>
              <a:ext uri="{FF2B5EF4-FFF2-40B4-BE49-F238E27FC236}">
                <a16:creationId xmlns:a16="http://schemas.microsoft.com/office/drawing/2014/main" id="{6A829A4A-8455-41BA-810D-B6361060C987}"/>
              </a:ext>
            </a:extLst>
          </p:cNvPr>
          <p:cNvCxnSpPr/>
          <p:nvPr/>
        </p:nvCxnSpPr>
        <p:spPr>
          <a:xfrm rot="5400000" flipH="1" flipV="1">
            <a:off x="6429376" y="6500812"/>
            <a:ext cx="571500" cy="142875"/>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C548B3-8D7B-7AE8-BC43-3198C2E3FBE8}"/>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2011 : Année Yang Ming</a:t>
            </a:r>
          </a:p>
        </p:txBody>
      </p:sp>
      <p:pic>
        <p:nvPicPr>
          <p:cNvPr id="116738" name="Picture 3" descr="kocycle">
            <a:extLst>
              <a:ext uri="{FF2B5EF4-FFF2-40B4-BE49-F238E27FC236}">
                <a16:creationId xmlns:a16="http://schemas.microsoft.com/office/drawing/2014/main" id="{5B301A3B-1742-BF87-CD56-576B9F4AE2A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16739" name="ZoneTexte 4">
            <a:extLst>
              <a:ext uri="{FF2B5EF4-FFF2-40B4-BE49-F238E27FC236}">
                <a16:creationId xmlns:a16="http://schemas.microsoft.com/office/drawing/2014/main" id="{83A3A45A-E5D7-0DF1-54DF-B8761B235501}"/>
              </a:ext>
            </a:extLst>
          </p:cNvPr>
          <p:cNvSpPr txBox="1">
            <a:spLocks noChangeArrowheads="1"/>
          </p:cNvSpPr>
          <p:nvPr/>
        </p:nvSpPr>
        <p:spPr bwMode="auto">
          <a:xfrm>
            <a:off x="4500563" y="5357813"/>
            <a:ext cx="2143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400" b="1">
                <a:solidFill>
                  <a:srgbClr val="FF0000"/>
                </a:solidFill>
              </a:rPr>
              <a:t>Yang Ming</a:t>
            </a:r>
          </a:p>
        </p:txBody>
      </p:sp>
      <p:cxnSp>
        <p:nvCxnSpPr>
          <p:cNvPr id="7" name="Connecteur droit avec flèche 6">
            <a:extLst>
              <a:ext uri="{FF2B5EF4-FFF2-40B4-BE49-F238E27FC236}">
                <a16:creationId xmlns:a16="http://schemas.microsoft.com/office/drawing/2014/main" id="{A98AD804-DB65-2FD3-A8A8-7166AE7339EE}"/>
              </a:ext>
            </a:extLst>
          </p:cNvPr>
          <p:cNvCxnSpPr/>
          <p:nvPr/>
        </p:nvCxnSpPr>
        <p:spPr>
          <a:xfrm rot="10800000">
            <a:off x="3500438" y="3786188"/>
            <a:ext cx="1143000" cy="85725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6741" name="ZoneTexte 7">
            <a:extLst>
              <a:ext uri="{FF2B5EF4-FFF2-40B4-BE49-F238E27FC236}">
                <a16:creationId xmlns:a16="http://schemas.microsoft.com/office/drawing/2014/main" id="{FE44C599-7FE3-5DA3-25C4-72C7DDE69BEE}"/>
              </a:ext>
            </a:extLst>
          </p:cNvPr>
          <p:cNvSpPr txBox="1">
            <a:spLocks noChangeArrowheads="1"/>
          </p:cNvSpPr>
          <p:nvPr/>
        </p:nvSpPr>
        <p:spPr bwMode="auto">
          <a:xfrm>
            <a:off x="928688" y="2928938"/>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Foie </a:t>
            </a:r>
          </a:p>
          <a:p>
            <a:pP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3937A045-60B8-043D-272B-167E1BFB19BE}"/>
              </a:ext>
            </a:extLst>
          </p:cNvPr>
          <p:cNvCxnSpPr/>
          <p:nvPr/>
        </p:nvCxnSpPr>
        <p:spPr>
          <a:xfrm rot="16200000" flipH="1">
            <a:off x="1714500" y="3000376"/>
            <a:ext cx="642937" cy="21431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F494075D-F05D-CF10-85BD-F43F46681B39}"/>
              </a:ext>
            </a:extLst>
          </p:cNvPr>
          <p:cNvSpPr txBox="1"/>
          <p:nvPr/>
        </p:nvSpPr>
        <p:spPr>
          <a:xfrm>
            <a:off x="4714875" y="4572000"/>
            <a:ext cx="500063" cy="584200"/>
          </a:xfrm>
          <a:prstGeom prst="rect">
            <a:avLst/>
          </a:prstGeom>
          <a:noFill/>
        </p:spPr>
        <p:txBody>
          <a:bodyPr>
            <a:spAutoFit/>
          </a:bodyPr>
          <a:lstStyle/>
          <a:p>
            <a:pPr eaLnBrk="1" hangingPunct="1">
              <a:defRPr/>
            </a:pPr>
            <a:r>
              <a:rPr lang="fr-FR" sz="3200" b="1" dirty="0">
                <a:solidFill>
                  <a:schemeClr val="bg1"/>
                </a:solidFill>
                <a:effectLst>
                  <a:outerShdw blurRad="38100" dist="38100" dir="2700000" algn="tl">
                    <a:srgbClr val="000000">
                      <a:alpha val="43137"/>
                    </a:srgbClr>
                  </a:outerShdw>
                </a:effectLst>
                <a:latin typeface="Arial" charset="0"/>
                <a:cs typeface="Arial" charset="0"/>
              </a:rPr>
              <a:t>P</a:t>
            </a:r>
          </a:p>
        </p:txBody>
      </p:sp>
      <p:sp>
        <p:nvSpPr>
          <p:cNvPr id="116744" name="ZoneTexte 11">
            <a:extLst>
              <a:ext uri="{FF2B5EF4-FFF2-40B4-BE49-F238E27FC236}">
                <a16:creationId xmlns:a16="http://schemas.microsoft.com/office/drawing/2014/main" id="{C491EB0C-3A8C-3DC8-1C51-9AF1AF5420FE}"/>
              </a:ext>
            </a:extLst>
          </p:cNvPr>
          <p:cNvSpPr txBox="1">
            <a:spLocks noChangeArrowheads="1"/>
          </p:cNvSpPr>
          <p:nvPr/>
        </p:nvSpPr>
        <p:spPr bwMode="auto">
          <a:xfrm>
            <a:off x="2786063" y="3429000"/>
            <a:ext cx="642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F</a:t>
            </a:r>
          </a:p>
        </p:txBody>
      </p:sp>
      <p:sp>
        <p:nvSpPr>
          <p:cNvPr id="116745" name="ZoneTexte 11">
            <a:extLst>
              <a:ext uri="{FF2B5EF4-FFF2-40B4-BE49-F238E27FC236}">
                <a16:creationId xmlns:a16="http://schemas.microsoft.com/office/drawing/2014/main" id="{8AE47AE8-5CBF-627F-E16D-6CB87345102E}"/>
              </a:ext>
            </a:extLst>
          </p:cNvPr>
          <p:cNvSpPr txBox="1">
            <a:spLocks noChangeArrowheads="1"/>
          </p:cNvSpPr>
          <p:nvPr/>
        </p:nvSpPr>
        <p:spPr bwMode="auto">
          <a:xfrm>
            <a:off x="4572000" y="5929313"/>
            <a:ext cx="2286000" cy="5842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a:t>METAL Yin</a:t>
            </a:r>
          </a:p>
        </p:txBody>
      </p:sp>
      <p:cxnSp>
        <p:nvCxnSpPr>
          <p:cNvPr id="14" name="Connecteur droit avec flèche 13">
            <a:extLst>
              <a:ext uri="{FF2B5EF4-FFF2-40B4-BE49-F238E27FC236}">
                <a16:creationId xmlns:a16="http://schemas.microsoft.com/office/drawing/2014/main" id="{D1638558-53B7-C37C-F7A1-F2EED27F93F7}"/>
              </a:ext>
            </a:extLst>
          </p:cNvPr>
          <p:cNvCxnSpPr/>
          <p:nvPr/>
        </p:nvCxnSpPr>
        <p:spPr>
          <a:xfrm rot="16200000" flipH="1">
            <a:off x="6858000" y="6072188"/>
            <a:ext cx="428625" cy="1428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A01FD0-4A7D-CEE2-D9D4-BF2A82A2A602}"/>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2012 : Année Tai Yang</a:t>
            </a:r>
          </a:p>
        </p:txBody>
      </p:sp>
      <p:pic>
        <p:nvPicPr>
          <p:cNvPr id="117762" name="Picture 3" descr="kocycle">
            <a:extLst>
              <a:ext uri="{FF2B5EF4-FFF2-40B4-BE49-F238E27FC236}">
                <a16:creationId xmlns:a16="http://schemas.microsoft.com/office/drawing/2014/main" id="{0AE48116-B2C5-38B8-62B7-8D7156FE59B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17763" name="ZoneTexte 4">
            <a:extLst>
              <a:ext uri="{FF2B5EF4-FFF2-40B4-BE49-F238E27FC236}">
                <a16:creationId xmlns:a16="http://schemas.microsoft.com/office/drawing/2014/main" id="{8034AAE0-75FC-9B0E-048A-9C76DF80F8E1}"/>
              </a:ext>
            </a:extLst>
          </p:cNvPr>
          <p:cNvSpPr txBox="1">
            <a:spLocks noChangeArrowheads="1"/>
          </p:cNvSpPr>
          <p:nvPr/>
        </p:nvSpPr>
        <p:spPr bwMode="auto">
          <a:xfrm>
            <a:off x="2214563" y="5357813"/>
            <a:ext cx="2143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200" b="1">
                <a:solidFill>
                  <a:srgbClr val="FF0000"/>
                </a:solidFill>
              </a:rPr>
              <a:t>Tai Yang</a:t>
            </a:r>
          </a:p>
        </p:txBody>
      </p:sp>
      <p:cxnSp>
        <p:nvCxnSpPr>
          <p:cNvPr id="7" name="Connecteur droit avec flèche 6">
            <a:extLst>
              <a:ext uri="{FF2B5EF4-FFF2-40B4-BE49-F238E27FC236}">
                <a16:creationId xmlns:a16="http://schemas.microsoft.com/office/drawing/2014/main" id="{ACF351C8-70A4-B1AF-D7A4-E41E7FD8FA7B}"/>
              </a:ext>
            </a:extLst>
          </p:cNvPr>
          <p:cNvCxnSpPr/>
          <p:nvPr/>
        </p:nvCxnSpPr>
        <p:spPr>
          <a:xfrm rot="5400000" flipH="1" flipV="1">
            <a:off x="3286125" y="3714750"/>
            <a:ext cx="1285875" cy="4286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7765" name="ZoneTexte 7">
            <a:extLst>
              <a:ext uri="{FF2B5EF4-FFF2-40B4-BE49-F238E27FC236}">
                <a16:creationId xmlns:a16="http://schemas.microsoft.com/office/drawing/2014/main" id="{92CBFA0E-675E-8F0C-C104-6DDC33DF21FD}"/>
              </a:ext>
            </a:extLst>
          </p:cNvPr>
          <p:cNvSpPr txBox="1">
            <a:spLocks noChangeArrowheads="1"/>
          </p:cNvSpPr>
          <p:nvPr/>
        </p:nvSpPr>
        <p:spPr bwMode="auto">
          <a:xfrm>
            <a:off x="3429000" y="1500188"/>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Cœur </a:t>
            </a:r>
          </a:p>
          <a:p>
            <a:pP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689AEFF1-B4B3-F70B-8EEB-8081CAC1BDAF}"/>
              </a:ext>
            </a:extLst>
          </p:cNvPr>
          <p:cNvCxnSpPr/>
          <p:nvPr/>
        </p:nvCxnSpPr>
        <p:spPr>
          <a:xfrm rot="16200000" flipH="1">
            <a:off x="4429125" y="1785938"/>
            <a:ext cx="642938" cy="21431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0913F960-76F9-C771-0793-36111B2E1C8C}"/>
              </a:ext>
            </a:extLst>
          </p:cNvPr>
          <p:cNvSpPr txBox="1"/>
          <p:nvPr/>
        </p:nvSpPr>
        <p:spPr>
          <a:xfrm>
            <a:off x="3214688" y="4572000"/>
            <a:ext cx="500062"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R</a:t>
            </a:r>
          </a:p>
        </p:txBody>
      </p:sp>
      <p:sp>
        <p:nvSpPr>
          <p:cNvPr id="117768" name="ZoneTexte 11">
            <a:extLst>
              <a:ext uri="{FF2B5EF4-FFF2-40B4-BE49-F238E27FC236}">
                <a16:creationId xmlns:a16="http://schemas.microsoft.com/office/drawing/2014/main" id="{EABD0E08-8B9F-8F2A-072F-D2D8E1471AD4}"/>
              </a:ext>
            </a:extLst>
          </p:cNvPr>
          <p:cNvSpPr txBox="1">
            <a:spLocks noChangeArrowheads="1"/>
          </p:cNvSpPr>
          <p:nvPr/>
        </p:nvSpPr>
        <p:spPr bwMode="auto">
          <a:xfrm>
            <a:off x="3857625" y="2643188"/>
            <a:ext cx="6429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C</a:t>
            </a:r>
          </a:p>
        </p:txBody>
      </p:sp>
      <p:sp>
        <p:nvSpPr>
          <p:cNvPr id="117769" name="ZoneTexte 11">
            <a:extLst>
              <a:ext uri="{FF2B5EF4-FFF2-40B4-BE49-F238E27FC236}">
                <a16:creationId xmlns:a16="http://schemas.microsoft.com/office/drawing/2014/main" id="{1A74AB00-CA6F-6568-7A6E-AA60A39A5FDE}"/>
              </a:ext>
            </a:extLst>
          </p:cNvPr>
          <p:cNvSpPr txBox="1">
            <a:spLocks noChangeArrowheads="1"/>
          </p:cNvSpPr>
          <p:nvPr/>
        </p:nvSpPr>
        <p:spPr bwMode="auto">
          <a:xfrm>
            <a:off x="2143125" y="6000750"/>
            <a:ext cx="2214563" cy="5842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a:t>EAU Yang</a:t>
            </a:r>
          </a:p>
        </p:txBody>
      </p:sp>
      <p:cxnSp>
        <p:nvCxnSpPr>
          <p:cNvPr id="14" name="Connecteur droit avec flèche 13">
            <a:extLst>
              <a:ext uri="{FF2B5EF4-FFF2-40B4-BE49-F238E27FC236}">
                <a16:creationId xmlns:a16="http://schemas.microsoft.com/office/drawing/2014/main" id="{E8EFB96A-C763-B6CC-7C3E-295609F40546}"/>
              </a:ext>
            </a:extLst>
          </p:cNvPr>
          <p:cNvCxnSpPr/>
          <p:nvPr/>
        </p:nvCxnSpPr>
        <p:spPr>
          <a:xfrm rot="5400000" flipH="1" flipV="1">
            <a:off x="4286251" y="6215062"/>
            <a:ext cx="571500" cy="142875"/>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E84097-6E18-38F5-74EC-8F49D79EE056}"/>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2013 : Année Jué Yin</a:t>
            </a:r>
          </a:p>
        </p:txBody>
      </p:sp>
      <p:pic>
        <p:nvPicPr>
          <p:cNvPr id="118786" name="Picture 3" descr="kocycle">
            <a:extLst>
              <a:ext uri="{FF2B5EF4-FFF2-40B4-BE49-F238E27FC236}">
                <a16:creationId xmlns:a16="http://schemas.microsoft.com/office/drawing/2014/main" id="{22B21BB7-8552-EF32-3021-10415CAA900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18787" name="ZoneTexte 4">
            <a:extLst>
              <a:ext uri="{FF2B5EF4-FFF2-40B4-BE49-F238E27FC236}">
                <a16:creationId xmlns:a16="http://schemas.microsoft.com/office/drawing/2014/main" id="{5739C33C-A8DC-D12E-C169-33FA4A953768}"/>
              </a:ext>
            </a:extLst>
          </p:cNvPr>
          <p:cNvSpPr txBox="1">
            <a:spLocks noChangeArrowheads="1"/>
          </p:cNvSpPr>
          <p:nvPr/>
        </p:nvSpPr>
        <p:spPr bwMode="auto">
          <a:xfrm>
            <a:off x="785813" y="3286125"/>
            <a:ext cx="2143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200" b="1">
                <a:solidFill>
                  <a:srgbClr val="FF0000"/>
                </a:solidFill>
              </a:rPr>
              <a:t>Jué Yin</a:t>
            </a:r>
          </a:p>
        </p:txBody>
      </p:sp>
      <p:cxnSp>
        <p:nvCxnSpPr>
          <p:cNvPr id="7" name="Connecteur droit avec flèche 6">
            <a:extLst>
              <a:ext uri="{FF2B5EF4-FFF2-40B4-BE49-F238E27FC236}">
                <a16:creationId xmlns:a16="http://schemas.microsoft.com/office/drawing/2014/main" id="{E4434093-7B5B-3736-FBAC-F21461327EBC}"/>
              </a:ext>
            </a:extLst>
          </p:cNvPr>
          <p:cNvCxnSpPr/>
          <p:nvPr/>
        </p:nvCxnSpPr>
        <p:spPr>
          <a:xfrm>
            <a:off x="3500438" y="3714750"/>
            <a:ext cx="1357312" cy="15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8789" name="ZoneTexte 7">
            <a:extLst>
              <a:ext uri="{FF2B5EF4-FFF2-40B4-BE49-F238E27FC236}">
                <a16:creationId xmlns:a16="http://schemas.microsoft.com/office/drawing/2014/main" id="{DB67327A-7134-C4F3-2260-95D03D1EDCAE}"/>
              </a:ext>
            </a:extLst>
          </p:cNvPr>
          <p:cNvSpPr txBox="1">
            <a:spLocks noChangeArrowheads="1"/>
          </p:cNvSpPr>
          <p:nvPr/>
        </p:nvSpPr>
        <p:spPr bwMode="auto">
          <a:xfrm>
            <a:off x="5786438" y="3214688"/>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Rate </a:t>
            </a:r>
          </a:p>
          <a:p>
            <a:pPr eaLnBrk="1" hangingPunct="1">
              <a:spcBef>
                <a:spcPct val="0"/>
              </a:spcBef>
              <a:buClrTx/>
              <a:buSzTx/>
              <a:buFontTx/>
              <a:buNone/>
            </a:pPr>
            <a:r>
              <a:rPr lang="fr-FR" altLang="fr-FR" sz="2800"/>
              <a:t>Soumise</a:t>
            </a:r>
          </a:p>
        </p:txBody>
      </p:sp>
      <p:cxnSp>
        <p:nvCxnSpPr>
          <p:cNvPr id="10" name="Connecteur droit avec flèche 9">
            <a:extLst>
              <a:ext uri="{FF2B5EF4-FFF2-40B4-BE49-F238E27FC236}">
                <a16:creationId xmlns:a16="http://schemas.microsoft.com/office/drawing/2014/main" id="{46B1C496-5BA7-1291-5387-C2A50C6623B7}"/>
              </a:ext>
            </a:extLst>
          </p:cNvPr>
          <p:cNvCxnSpPr/>
          <p:nvPr/>
        </p:nvCxnSpPr>
        <p:spPr>
          <a:xfrm rot="16200000" flipH="1">
            <a:off x="6643688" y="3286125"/>
            <a:ext cx="642937"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76EB9ADA-0B71-4567-FD00-5964E1FCC816}"/>
              </a:ext>
            </a:extLst>
          </p:cNvPr>
          <p:cNvSpPr txBox="1"/>
          <p:nvPr/>
        </p:nvSpPr>
        <p:spPr>
          <a:xfrm>
            <a:off x="2857500" y="3429000"/>
            <a:ext cx="500063"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F</a:t>
            </a:r>
          </a:p>
        </p:txBody>
      </p:sp>
      <p:sp>
        <p:nvSpPr>
          <p:cNvPr id="118792" name="ZoneTexte 11">
            <a:extLst>
              <a:ext uri="{FF2B5EF4-FFF2-40B4-BE49-F238E27FC236}">
                <a16:creationId xmlns:a16="http://schemas.microsoft.com/office/drawing/2014/main" id="{1C396745-014F-0DBA-9F62-F13AD78A8C76}"/>
              </a:ext>
            </a:extLst>
          </p:cNvPr>
          <p:cNvSpPr txBox="1">
            <a:spLocks noChangeArrowheads="1"/>
          </p:cNvSpPr>
          <p:nvPr/>
        </p:nvSpPr>
        <p:spPr bwMode="auto">
          <a:xfrm>
            <a:off x="4857750" y="3429000"/>
            <a:ext cx="9286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Rte</a:t>
            </a:r>
          </a:p>
        </p:txBody>
      </p:sp>
      <p:sp>
        <p:nvSpPr>
          <p:cNvPr id="118793" name="ZoneTexte 11">
            <a:extLst>
              <a:ext uri="{FF2B5EF4-FFF2-40B4-BE49-F238E27FC236}">
                <a16:creationId xmlns:a16="http://schemas.microsoft.com/office/drawing/2014/main" id="{9D0D3821-5EF7-3DD7-59B1-785B5E7C89AF}"/>
              </a:ext>
            </a:extLst>
          </p:cNvPr>
          <p:cNvSpPr txBox="1">
            <a:spLocks noChangeArrowheads="1"/>
          </p:cNvSpPr>
          <p:nvPr/>
        </p:nvSpPr>
        <p:spPr bwMode="auto">
          <a:xfrm>
            <a:off x="1928813" y="5572125"/>
            <a:ext cx="2143125" cy="5842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a:t>EAU Yin </a:t>
            </a:r>
          </a:p>
        </p:txBody>
      </p:sp>
      <p:cxnSp>
        <p:nvCxnSpPr>
          <p:cNvPr id="14" name="Connecteur droit avec flèche 13">
            <a:extLst>
              <a:ext uri="{FF2B5EF4-FFF2-40B4-BE49-F238E27FC236}">
                <a16:creationId xmlns:a16="http://schemas.microsoft.com/office/drawing/2014/main" id="{BD89B0FB-5656-6C6A-7D5E-BB2291BAB249}"/>
              </a:ext>
            </a:extLst>
          </p:cNvPr>
          <p:cNvCxnSpPr/>
          <p:nvPr/>
        </p:nvCxnSpPr>
        <p:spPr>
          <a:xfrm rot="16200000" flipH="1">
            <a:off x="3571875" y="5715000"/>
            <a:ext cx="500063" cy="21431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842198-7F00-FF3A-9CC4-4353CDE4378D}"/>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2014 : Année Shao Yin</a:t>
            </a:r>
          </a:p>
        </p:txBody>
      </p:sp>
      <p:pic>
        <p:nvPicPr>
          <p:cNvPr id="119810" name="Picture 3" descr="kocycle">
            <a:extLst>
              <a:ext uri="{FF2B5EF4-FFF2-40B4-BE49-F238E27FC236}">
                <a16:creationId xmlns:a16="http://schemas.microsoft.com/office/drawing/2014/main" id="{5BBD6BB2-5FB3-FC4A-2ED8-5AA05415531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19811" name="ZoneTexte 4">
            <a:extLst>
              <a:ext uri="{FF2B5EF4-FFF2-40B4-BE49-F238E27FC236}">
                <a16:creationId xmlns:a16="http://schemas.microsoft.com/office/drawing/2014/main" id="{1FB7AB54-6E75-69EA-A6AB-4324E61208C3}"/>
              </a:ext>
            </a:extLst>
          </p:cNvPr>
          <p:cNvSpPr txBox="1">
            <a:spLocks noChangeArrowheads="1"/>
          </p:cNvSpPr>
          <p:nvPr/>
        </p:nvSpPr>
        <p:spPr bwMode="auto">
          <a:xfrm>
            <a:off x="3143250" y="1857375"/>
            <a:ext cx="2143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200" b="1">
                <a:solidFill>
                  <a:srgbClr val="FF0000"/>
                </a:solidFill>
              </a:rPr>
              <a:t>Shao Yin</a:t>
            </a:r>
          </a:p>
        </p:txBody>
      </p:sp>
      <p:cxnSp>
        <p:nvCxnSpPr>
          <p:cNvPr id="7" name="Connecteur droit avec flèche 6">
            <a:extLst>
              <a:ext uri="{FF2B5EF4-FFF2-40B4-BE49-F238E27FC236}">
                <a16:creationId xmlns:a16="http://schemas.microsoft.com/office/drawing/2014/main" id="{CEAC22A8-37D5-E650-55EE-3ED7407D6F06}"/>
              </a:ext>
            </a:extLst>
          </p:cNvPr>
          <p:cNvCxnSpPr/>
          <p:nvPr/>
        </p:nvCxnSpPr>
        <p:spPr>
          <a:xfrm rot="16200000" flipH="1">
            <a:off x="3821907" y="3750469"/>
            <a:ext cx="1214437" cy="4286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9813" name="ZoneTexte 7">
            <a:extLst>
              <a:ext uri="{FF2B5EF4-FFF2-40B4-BE49-F238E27FC236}">
                <a16:creationId xmlns:a16="http://schemas.microsoft.com/office/drawing/2014/main" id="{DAE46C0D-5034-59E7-CD18-35CA4511E3BA}"/>
              </a:ext>
            </a:extLst>
          </p:cNvPr>
          <p:cNvSpPr txBox="1">
            <a:spLocks noChangeArrowheads="1"/>
          </p:cNvSpPr>
          <p:nvPr/>
        </p:nvSpPr>
        <p:spPr bwMode="auto">
          <a:xfrm>
            <a:off x="4572000" y="5965825"/>
            <a:ext cx="19288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P Soumis</a:t>
            </a:r>
          </a:p>
        </p:txBody>
      </p:sp>
      <p:cxnSp>
        <p:nvCxnSpPr>
          <p:cNvPr id="10" name="Connecteur droit avec flèche 9">
            <a:extLst>
              <a:ext uri="{FF2B5EF4-FFF2-40B4-BE49-F238E27FC236}">
                <a16:creationId xmlns:a16="http://schemas.microsoft.com/office/drawing/2014/main" id="{26C1EB92-0E68-32DF-E8DB-542D8AA635B1}"/>
              </a:ext>
            </a:extLst>
          </p:cNvPr>
          <p:cNvCxnSpPr/>
          <p:nvPr/>
        </p:nvCxnSpPr>
        <p:spPr>
          <a:xfrm rot="16200000" flipH="1">
            <a:off x="4929188" y="5572125"/>
            <a:ext cx="642937"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1BA0593A-167F-32CF-CE1A-6CD23A66084A}"/>
              </a:ext>
            </a:extLst>
          </p:cNvPr>
          <p:cNvSpPr txBox="1"/>
          <p:nvPr/>
        </p:nvSpPr>
        <p:spPr>
          <a:xfrm>
            <a:off x="3929063" y="2643188"/>
            <a:ext cx="500062"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C</a:t>
            </a:r>
          </a:p>
        </p:txBody>
      </p:sp>
      <p:sp>
        <p:nvSpPr>
          <p:cNvPr id="119816" name="ZoneTexte 11">
            <a:extLst>
              <a:ext uri="{FF2B5EF4-FFF2-40B4-BE49-F238E27FC236}">
                <a16:creationId xmlns:a16="http://schemas.microsoft.com/office/drawing/2014/main" id="{C93ED04C-5156-59B1-8FD4-B4EBE6226A60}"/>
              </a:ext>
            </a:extLst>
          </p:cNvPr>
          <p:cNvSpPr txBox="1">
            <a:spLocks noChangeArrowheads="1"/>
          </p:cNvSpPr>
          <p:nvPr/>
        </p:nvSpPr>
        <p:spPr bwMode="auto">
          <a:xfrm>
            <a:off x="4714875" y="4572000"/>
            <a:ext cx="571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P</a:t>
            </a:r>
          </a:p>
        </p:txBody>
      </p:sp>
      <p:sp>
        <p:nvSpPr>
          <p:cNvPr id="119817" name="ZoneTexte 11">
            <a:extLst>
              <a:ext uri="{FF2B5EF4-FFF2-40B4-BE49-F238E27FC236}">
                <a16:creationId xmlns:a16="http://schemas.microsoft.com/office/drawing/2014/main" id="{63A91385-C2C5-E0C7-23CF-A2F87E8D66C4}"/>
              </a:ext>
            </a:extLst>
          </p:cNvPr>
          <p:cNvSpPr txBox="1">
            <a:spLocks noChangeArrowheads="1"/>
          </p:cNvSpPr>
          <p:nvPr/>
        </p:nvSpPr>
        <p:spPr bwMode="auto">
          <a:xfrm>
            <a:off x="142875" y="3143250"/>
            <a:ext cx="2428875" cy="5842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a:t>BOIS Yang</a:t>
            </a:r>
          </a:p>
        </p:txBody>
      </p:sp>
      <p:cxnSp>
        <p:nvCxnSpPr>
          <p:cNvPr id="14" name="Connecteur droit avec flèche 13">
            <a:extLst>
              <a:ext uri="{FF2B5EF4-FFF2-40B4-BE49-F238E27FC236}">
                <a16:creationId xmlns:a16="http://schemas.microsoft.com/office/drawing/2014/main" id="{B512D79C-BD20-A7FC-B087-1711C47E6B3C}"/>
              </a:ext>
            </a:extLst>
          </p:cNvPr>
          <p:cNvCxnSpPr/>
          <p:nvPr/>
        </p:nvCxnSpPr>
        <p:spPr>
          <a:xfrm rot="5400000" flipH="1" flipV="1">
            <a:off x="2071688" y="3357563"/>
            <a:ext cx="642937" cy="71437"/>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178C68-64E1-B572-69D3-69D9D7F27B82}"/>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2015 : Année Tai Yin</a:t>
            </a:r>
          </a:p>
        </p:txBody>
      </p:sp>
      <p:pic>
        <p:nvPicPr>
          <p:cNvPr id="120834" name="Picture 3" descr="kocycle">
            <a:extLst>
              <a:ext uri="{FF2B5EF4-FFF2-40B4-BE49-F238E27FC236}">
                <a16:creationId xmlns:a16="http://schemas.microsoft.com/office/drawing/2014/main" id="{56543F94-90D4-F18D-238A-E541DA0851B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20835" name="ZoneTexte 4">
            <a:extLst>
              <a:ext uri="{FF2B5EF4-FFF2-40B4-BE49-F238E27FC236}">
                <a16:creationId xmlns:a16="http://schemas.microsoft.com/office/drawing/2014/main" id="{183CC3A8-6AF5-A4AB-9A00-D02138138D60}"/>
              </a:ext>
            </a:extLst>
          </p:cNvPr>
          <p:cNvSpPr txBox="1">
            <a:spLocks noChangeArrowheads="1"/>
          </p:cNvSpPr>
          <p:nvPr/>
        </p:nvSpPr>
        <p:spPr bwMode="auto">
          <a:xfrm>
            <a:off x="5786438" y="3286125"/>
            <a:ext cx="2143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200" b="1">
                <a:solidFill>
                  <a:srgbClr val="FF0000"/>
                </a:solidFill>
              </a:rPr>
              <a:t>Tai Yin</a:t>
            </a:r>
          </a:p>
        </p:txBody>
      </p:sp>
      <p:cxnSp>
        <p:nvCxnSpPr>
          <p:cNvPr id="7" name="Connecteur droit avec flèche 6">
            <a:extLst>
              <a:ext uri="{FF2B5EF4-FFF2-40B4-BE49-F238E27FC236}">
                <a16:creationId xmlns:a16="http://schemas.microsoft.com/office/drawing/2014/main" id="{163ABA83-C8BE-15D0-6B8E-5A972A803F19}"/>
              </a:ext>
            </a:extLst>
          </p:cNvPr>
          <p:cNvCxnSpPr/>
          <p:nvPr/>
        </p:nvCxnSpPr>
        <p:spPr>
          <a:xfrm rot="10800000" flipV="1">
            <a:off x="3714750" y="3786188"/>
            <a:ext cx="1143000" cy="85725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0837" name="ZoneTexte 7">
            <a:extLst>
              <a:ext uri="{FF2B5EF4-FFF2-40B4-BE49-F238E27FC236}">
                <a16:creationId xmlns:a16="http://schemas.microsoft.com/office/drawing/2014/main" id="{D8BC2B19-1D96-E28D-C3E0-2ACD4304BD9B}"/>
              </a:ext>
            </a:extLst>
          </p:cNvPr>
          <p:cNvSpPr txBox="1">
            <a:spLocks noChangeArrowheads="1"/>
          </p:cNvSpPr>
          <p:nvPr/>
        </p:nvSpPr>
        <p:spPr bwMode="auto">
          <a:xfrm>
            <a:off x="2357438" y="5429250"/>
            <a:ext cx="157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R </a:t>
            </a:r>
          </a:p>
          <a:p>
            <a:pP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7BD3C4E3-71C3-E22B-56E5-569CF20DC4E1}"/>
              </a:ext>
            </a:extLst>
          </p:cNvPr>
          <p:cNvCxnSpPr/>
          <p:nvPr/>
        </p:nvCxnSpPr>
        <p:spPr>
          <a:xfrm rot="16200000" flipH="1">
            <a:off x="2786063" y="5572125"/>
            <a:ext cx="642937"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0ADDAAA2-FBCF-7646-3C5E-053D2FCE2C32}"/>
              </a:ext>
            </a:extLst>
          </p:cNvPr>
          <p:cNvSpPr txBox="1"/>
          <p:nvPr/>
        </p:nvSpPr>
        <p:spPr>
          <a:xfrm>
            <a:off x="4929188" y="3429000"/>
            <a:ext cx="928687" cy="584200"/>
          </a:xfrm>
          <a:prstGeom prst="rect">
            <a:avLst/>
          </a:prstGeom>
          <a:noFill/>
        </p:spPr>
        <p:txBody>
          <a:bodyPr>
            <a:spAutoFit/>
          </a:bodyPr>
          <a:lstStyle/>
          <a:p>
            <a:pPr eaLnBrk="1" hangingPunct="1">
              <a:defRPr/>
            </a:pPr>
            <a:r>
              <a:rPr lang="fr-FR" sz="3200" b="1" dirty="0">
                <a:solidFill>
                  <a:schemeClr val="bg1"/>
                </a:solidFill>
                <a:effectLst>
                  <a:outerShdw blurRad="38100" dist="38100" dir="2700000" algn="tl">
                    <a:srgbClr val="000000">
                      <a:alpha val="43137"/>
                    </a:srgbClr>
                  </a:outerShdw>
                </a:effectLst>
                <a:latin typeface="Arial" charset="0"/>
                <a:cs typeface="Arial" charset="0"/>
              </a:rPr>
              <a:t>Rte</a:t>
            </a:r>
          </a:p>
        </p:txBody>
      </p:sp>
      <p:sp>
        <p:nvSpPr>
          <p:cNvPr id="120840" name="ZoneTexte 11">
            <a:extLst>
              <a:ext uri="{FF2B5EF4-FFF2-40B4-BE49-F238E27FC236}">
                <a16:creationId xmlns:a16="http://schemas.microsoft.com/office/drawing/2014/main" id="{E52AD0B7-9E08-20B7-D521-E358CD9CE1BB}"/>
              </a:ext>
            </a:extLst>
          </p:cNvPr>
          <p:cNvSpPr txBox="1">
            <a:spLocks noChangeArrowheads="1"/>
          </p:cNvSpPr>
          <p:nvPr/>
        </p:nvSpPr>
        <p:spPr bwMode="auto">
          <a:xfrm>
            <a:off x="3143250" y="4572000"/>
            <a:ext cx="571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t>R</a:t>
            </a:r>
          </a:p>
        </p:txBody>
      </p:sp>
      <p:sp>
        <p:nvSpPr>
          <p:cNvPr id="120841" name="ZoneTexte 11">
            <a:extLst>
              <a:ext uri="{FF2B5EF4-FFF2-40B4-BE49-F238E27FC236}">
                <a16:creationId xmlns:a16="http://schemas.microsoft.com/office/drawing/2014/main" id="{C0077833-73A8-A028-6D50-C7E32E0FAB5F}"/>
              </a:ext>
            </a:extLst>
          </p:cNvPr>
          <p:cNvSpPr txBox="1">
            <a:spLocks noChangeArrowheads="1"/>
          </p:cNvSpPr>
          <p:nvPr/>
        </p:nvSpPr>
        <p:spPr bwMode="auto">
          <a:xfrm>
            <a:off x="214313" y="3143250"/>
            <a:ext cx="2357437" cy="5842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a:t>BOIS Yin</a:t>
            </a:r>
          </a:p>
        </p:txBody>
      </p:sp>
      <p:cxnSp>
        <p:nvCxnSpPr>
          <p:cNvPr id="14" name="Connecteur droit avec flèche 13">
            <a:extLst>
              <a:ext uri="{FF2B5EF4-FFF2-40B4-BE49-F238E27FC236}">
                <a16:creationId xmlns:a16="http://schemas.microsoft.com/office/drawing/2014/main" id="{EA49757D-CAD4-17FD-286E-52097AC4083A}"/>
              </a:ext>
            </a:extLst>
          </p:cNvPr>
          <p:cNvCxnSpPr/>
          <p:nvPr/>
        </p:nvCxnSpPr>
        <p:spPr>
          <a:xfrm rot="16200000" flipH="1">
            <a:off x="1928813" y="3357563"/>
            <a:ext cx="428625" cy="1428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937101-3CC6-D8C4-152F-4F8C7674142B}"/>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2016 : Année Shao Yang</a:t>
            </a:r>
          </a:p>
        </p:txBody>
      </p:sp>
      <p:pic>
        <p:nvPicPr>
          <p:cNvPr id="121858" name="Picture 3" descr="kocycle">
            <a:extLst>
              <a:ext uri="{FF2B5EF4-FFF2-40B4-BE49-F238E27FC236}">
                <a16:creationId xmlns:a16="http://schemas.microsoft.com/office/drawing/2014/main" id="{8512ACA3-9797-2CBE-4740-3A8DDA18474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21859" name="ZoneTexte 4">
            <a:extLst>
              <a:ext uri="{FF2B5EF4-FFF2-40B4-BE49-F238E27FC236}">
                <a16:creationId xmlns:a16="http://schemas.microsoft.com/office/drawing/2014/main" id="{CBBB795D-7379-DA2A-5359-22163BB903E5}"/>
              </a:ext>
            </a:extLst>
          </p:cNvPr>
          <p:cNvSpPr txBox="1">
            <a:spLocks noChangeArrowheads="1"/>
          </p:cNvSpPr>
          <p:nvPr/>
        </p:nvSpPr>
        <p:spPr bwMode="auto">
          <a:xfrm>
            <a:off x="3143250" y="1714500"/>
            <a:ext cx="21431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400" b="1">
                <a:solidFill>
                  <a:srgbClr val="FF0000"/>
                </a:solidFill>
              </a:rPr>
              <a:t>SHAO YANG</a:t>
            </a:r>
          </a:p>
          <a:p>
            <a:pPr algn="ctr" eaLnBrk="1" hangingPunct="1">
              <a:spcBef>
                <a:spcPct val="0"/>
              </a:spcBef>
              <a:buClrTx/>
              <a:buSzTx/>
              <a:buFontTx/>
              <a:buNone/>
            </a:pPr>
            <a:r>
              <a:rPr lang="fr-FR" altLang="fr-FR" sz="2400" b="1">
                <a:solidFill>
                  <a:srgbClr val="FF0000"/>
                </a:solidFill>
              </a:rPr>
              <a:t>Feu</a:t>
            </a:r>
          </a:p>
        </p:txBody>
      </p:sp>
      <p:cxnSp>
        <p:nvCxnSpPr>
          <p:cNvPr id="7" name="Connecteur droit avec flèche 6">
            <a:extLst>
              <a:ext uri="{FF2B5EF4-FFF2-40B4-BE49-F238E27FC236}">
                <a16:creationId xmlns:a16="http://schemas.microsoft.com/office/drawing/2014/main" id="{1771CD83-EBB0-B7E4-6078-6C8F802F1C53}"/>
              </a:ext>
            </a:extLst>
          </p:cNvPr>
          <p:cNvCxnSpPr/>
          <p:nvPr/>
        </p:nvCxnSpPr>
        <p:spPr>
          <a:xfrm rot="16200000" flipH="1">
            <a:off x="3857625" y="3714750"/>
            <a:ext cx="1285875" cy="4286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1861" name="ZoneTexte 7">
            <a:extLst>
              <a:ext uri="{FF2B5EF4-FFF2-40B4-BE49-F238E27FC236}">
                <a16:creationId xmlns:a16="http://schemas.microsoft.com/office/drawing/2014/main" id="{61954116-A157-7292-B2E5-114620ED722B}"/>
              </a:ext>
            </a:extLst>
          </p:cNvPr>
          <p:cNvSpPr txBox="1">
            <a:spLocks noChangeArrowheads="1"/>
          </p:cNvSpPr>
          <p:nvPr/>
        </p:nvSpPr>
        <p:spPr bwMode="auto">
          <a:xfrm>
            <a:off x="4643438" y="5357813"/>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Poumon </a:t>
            </a:r>
          </a:p>
          <a:p>
            <a:pP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61986654-935D-2EC7-C58D-7A7DB3D45F0E}"/>
              </a:ext>
            </a:extLst>
          </p:cNvPr>
          <p:cNvCxnSpPr/>
          <p:nvPr/>
        </p:nvCxnSpPr>
        <p:spPr>
          <a:xfrm rot="16200000" flipH="1">
            <a:off x="5929313" y="5786437"/>
            <a:ext cx="642938"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FF82BAD8-0DB2-92AA-1226-C397B03D9918}"/>
              </a:ext>
            </a:extLst>
          </p:cNvPr>
          <p:cNvSpPr txBox="1"/>
          <p:nvPr/>
        </p:nvSpPr>
        <p:spPr>
          <a:xfrm>
            <a:off x="4714875" y="4572000"/>
            <a:ext cx="500063" cy="584200"/>
          </a:xfrm>
          <a:prstGeom prst="rect">
            <a:avLst/>
          </a:prstGeom>
          <a:noFill/>
        </p:spPr>
        <p:txBody>
          <a:bodyPr>
            <a:spAutoFit/>
          </a:bodyPr>
          <a:lstStyle/>
          <a:p>
            <a:pPr eaLnBrk="1" hangingPunct="1">
              <a:defRPr/>
            </a:pPr>
            <a:r>
              <a:rPr lang="fr-FR" sz="3200" b="1" dirty="0">
                <a:solidFill>
                  <a:schemeClr val="bg1"/>
                </a:solidFill>
                <a:effectLst>
                  <a:outerShdw blurRad="38100" dist="38100" dir="2700000" algn="tl">
                    <a:srgbClr val="000000">
                      <a:alpha val="43137"/>
                    </a:srgbClr>
                  </a:outerShdw>
                </a:effectLst>
                <a:latin typeface="Arial" charset="0"/>
                <a:cs typeface="Arial" charset="0"/>
              </a:rPr>
              <a:t>P</a:t>
            </a:r>
          </a:p>
        </p:txBody>
      </p:sp>
      <p:sp>
        <p:nvSpPr>
          <p:cNvPr id="121864" name="ZoneTexte 11">
            <a:extLst>
              <a:ext uri="{FF2B5EF4-FFF2-40B4-BE49-F238E27FC236}">
                <a16:creationId xmlns:a16="http://schemas.microsoft.com/office/drawing/2014/main" id="{957D7FAE-6215-F65F-F84E-4EC14FB8505E}"/>
              </a:ext>
            </a:extLst>
          </p:cNvPr>
          <p:cNvSpPr txBox="1">
            <a:spLocks noChangeArrowheads="1"/>
          </p:cNvSpPr>
          <p:nvPr/>
        </p:nvSpPr>
        <p:spPr bwMode="auto">
          <a:xfrm>
            <a:off x="3929063" y="2571750"/>
            <a:ext cx="642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C</a:t>
            </a:r>
          </a:p>
        </p:txBody>
      </p:sp>
      <p:sp>
        <p:nvSpPr>
          <p:cNvPr id="121865" name="ZoneTexte 2">
            <a:extLst>
              <a:ext uri="{FF2B5EF4-FFF2-40B4-BE49-F238E27FC236}">
                <a16:creationId xmlns:a16="http://schemas.microsoft.com/office/drawing/2014/main" id="{6E9E1A43-D808-BFD6-BE8B-0977080BB77F}"/>
              </a:ext>
            </a:extLst>
          </p:cNvPr>
          <p:cNvSpPr txBox="1">
            <a:spLocks noChangeArrowheads="1"/>
          </p:cNvSpPr>
          <p:nvPr/>
        </p:nvSpPr>
        <p:spPr bwMode="auto">
          <a:xfrm>
            <a:off x="3416300" y="1344613"/>
            <a:ext cx="1298575" cy="3698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t>FEU Yang </a:t>
            </a:r>
          </a:p>
        </p:txBody>
      </p:sp>
      <p:cxnSp>
        <p:nvCxnSpPr>
          <p:cNvPr id="5" name="Connecteur droit avec flèche 4">
            <a:extLst>
              <a:ext uri="{FF2B5EF4-FFF2-40B4-BE49-F238E27FC236}">
                <a16:creationId xmlns:a16="http://schemas.microsoft.com/office/drawing/2014/main" id="{760E5EE2-CE80-5587-3461-4F5760C153F8}"/>
              </a:ext>
            </a:extLst>
          </p:cNvPr>
          <p:cNvCxnSpPr/>
          <p:nvPr/>
        </p:nvCxnSpPr>
        <p:spPr>
          <a:xfrm flipV="1">
            <a:off x="4859338" y="1344613"/>
            <a:ext cx="104775" cy="36988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1867" name="ZoneTexte 5">
            <a:extLst>
              <a:ext uri="{FF2B5EF4-FFF2-40B4-BE49-F238E27FC236}">
                <a16:creationId xmlns:a16="http://schemas.microsoft.com/office/drawing/2014/main" id="{AC882B74-12CF-F6FE-BD8E-459F3A226BCF}"/>
              </a:ext>
            </a:extLst>
          </p:cNvPr>
          <p:cNvSpPr txBox="1">
            <a:spLocks noChangeArrowheads="1"/>
          </p:cNvSpPr>
          <p:nvPr/>
        </p:nvSpPr>
        <p:spPr bwMode="auto">
          <a:xfrm>
            <a:off x="6659563" y="5661025"/>
            <a:ext cx="15128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600" b="1"/>
              <a: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BD4BF0-8453-4583-CCC1-4F7F8647B5B2}"/>
              </a:ext>
            </a:extLst>
          </p:cNvPr>
          <p:cNvSpPr>
            <a:spLocks noGrp="1"/>
          </p:cNvSpPr>
          <p:nvPr>
            <p:ph type="title"/>
          </p:nvPr>
        </p:nvSpPr>
        <p:spPr/>
        <p:txBody>
          <a:bodyPr/>
          <a:lstStyle/>
          <a:p>
            <a:pPr algn="ctr" eaLnBrk="1" hangingPunct="1">
              <a:defRPr/>
            </a:pPr>
            <a:r>
              <a:rPr lang="fr-FR" sz="4000" b="1" dirty="0">
                <a:effectLst>
                  <a:outerShdw blurRad="38100" dist="38100" dir="2700000" algn="tl">
                    <a:srgbClr val="000000">
                      <a:alpha val="43137"/>
                    </a:srgbClr>
                  </a:outerShdw>
                </a:effectLst>
              </a:rPr>
              <a:t>Ex : 2017 : Année Yang Ming</a:t>
            </a:r>
          </a:p>
        </p:txBody>
      </p:sp>
      <p:pic>
        <p:nvPicPr>
          <p:cNvPr id="122882" name="Picture 3" descr="kocycle">
            <a:extLst>
              <a:ext uri="{FF2B5EF4-FFF2-40B4-BE49-F238E27FC236}">
                <a16:creationId xmlns:a16="http://schemas.microsoft.com/office/drawing/2014/main" id="{5B38F40D-0885-15CD-260B-84ECE258B24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22883" name="ZoneTexte 4">
            <a:extLst>
              <a:ext uri="{FF2B5EF4-FFF2-40B4-BE49-F238E27FC236}">
                <a16:creationId xmlns:a16="http://schemas.microsoft.com/office/drawing/2014/main" id="{E5BD6BD9-6766-C77B-64C0-42C82FA861BE}"/>
              </a:ext>
            </a:extLst>
          </p:cNvPr>
          <p:cNvSpPr txBox="1">
            <a:spLocks noChangeArrowheads="1"/>
          </p:cNvSpPr>
          <p:nvPr/>
        </p:nvSpPr>
        <p:spPr bwMode="auto">
          <a:xfrm>
            <a:off x="4356100" y="5402263"/>
            <a:ext cx="21431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400" b="1">
                <a:solidFill>
                  <a:srgbClr val="FF0000"/>
                </a:solidFill>
              </a:rPr>
              <a:t>YANG MING</a:t>
            </a:r>
          </a:p>
          <a:p>
            <a:pPr algn="ctr" eaLnBrk="1" hangingPunct="1">
              <a:spcBef>
                <a:spcPct val="0"/>
              </a:spcBef>
              <a:buClrTx/>
              <a:buSzTx/>
              <a:buFontTx/>
              <a:buNone/>
            </a:pPr>
            <a:r>
              <a:rPr lang="fr-FR" altLang="fr-FR" sz="2400" b="1">
                <a:solidFill>
                  <a:srgbClr val="FF0000"/>
                </a:solidFill>
              </a:rPr>
              <a:t>Sècheresse</a:t>
            </a:r>
          </a:p>
        </p:txBody>
      </p:sp>
      <p:cxnSp>
        <p:nvCxnSpPr>
          <p:cNvPr id="7" name="Connecteur droit avec flèche 6">
            <a:extLst>
              <a:ext uri="{FF2B5EF4-FFF2-40B4-BE49-F238E27FC236}">
                <a16:creationId xmlns:a16="http://schemas.microsoft.com/office/drawing/2014/main" id="{20CFFCF6-01B5-6D1C-C7B3-1009581FFEEE}"/>
              </a:ext>
            </a:extLst>
          </p:cNvPr>
          <p:cNvCxnSpPr/>
          <p:nvPr/>
        </p:nvCxnSpPr>
        <p:spPr>
          <a:xfrm flipH="1" flipV="1">
            <a:off x="3492500" y="3808413"/>
            <a:ext cx="1150938" cy="83661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2885" name="ZoneTexte 7">
            <a:extLst>
              <a:ext uri="{FF2B5EF4-FFF2-40B4-BE49-F238E27FC236}">
                <a16:creationId xmlns:a16="http://schemas.microsoft.com/office/drawing/2014/main" id="{1637216D-71F2-00DE-B403-7C0B7164A597}"/>
              </a:ext>
            </a:extLst>
          </p:cNvPr>
          <p:cNvSpPr txBox="1">
            <a:spLocks noChangeArrowheads="1"/>
          </p:cNvSpPr>
          <p:nvPr/>
        </p:nvSpPr>
        <p:spPr bwMode="auto">
          <a:xfrm>
            <a:off x="1146175" y="2825750"/>
            <a:ext cx="157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800"/>
              <a:t>Foie </a:t>
            </a:r>
          </a:p>
          <a:p>
            <a:pPr algn="ct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54BE9498-778D-CD1C-9C02-EF9C7451D59D}"/>
              </a:ext>
            </a:extLst>
          </p:cNvPr>
          <p:cNvCxnSpPr/>
          <p:nvPr/>
        </p:nvCxnSpPr>
        <p:spPr>
          <a:xfrm rot="16200000" flipH="1">
            <a:off x="2141538" y="2901950"/>
            <a:ext cx="642937"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9BB0B237-8083-523A-74C4-3588134D19D6}"/>
              </a:ext>
            </a:extLst>
          </p:cNvPr>
          <p:cNvSpPr txBox="1"/>
          <p:nvPr/>
        </p:nvSpPr>
        <p:spPr>
          <a:xfrm>
            <a:off x="4714875" y="4572000"/>
            <a:ext cx="500063" cy="584200"/>
          </a:xfrm>
          <a:prstGeom prst="rect">
            <a:avLst/>
          </a:prstGeom>
          <a:noFill/>
        </p:spPr>
        <p:txBody>
          <a:bodyPr>
            <a:spAutoFit/>
          </a:bodyPr>
          <a:lstStyle/>
          <a:p>
            <a:pPr eaLnBrk="1" hangingPunct="1">
              <a:defRPr/>
            </a:pPr>
            <a:r>
              <a:rPr lang="fr-FR" sz="3200" b="1" dirty="0">
                <a:solidFill>
                  <a:schemeClr val="bg1"/>
                </a:solidFill>
                <a:effectLst>
                  <a:outerShdw blurRad="38100" dist="38100" dir="2700000" algn="tl">
                    <a:srgbClr val="000000">
                      <a:alpha val="43137"/>
                    </a:srgbClr>
                  </a:outerShdw>
                </a:effectLst>
                <a:latin typeface="Arial" charset="0"/>
                <a:cs typeface="Arial" charset="0"/>
              </a:rPr>
              <a:t>P</a:t>
            </a:r>
          </a:p>
        </p:txBody>
      </p:sp>
      <p:sp>
        <p:nvSpPr>
          <p:cNvPr id="122888" name="ZoneTexte 11">
            <a:extLst>
              <a:ext uri="{FF2B5EF4-FFF2-40B4-BE49-F238E27FC236}">
                <a16:creationId xmlns:a16="http://schemas.microsoft.com/office/drawing/2014/main" id="{4D85042E-02F2-B92E-4EDF-AC3BDE81EE49}"/>
              </a:ext>
            </a:extLst>
          </p:cNvPr>
          <p:cNvSpPr txBox="1">
            <a:spLocks noChangeArrowheads="1"/>
          </p:cNvSpPr>
          <p:nvPr/>
        </p:nvSpPr>
        <p:spPr bwMode="auto">
          <a:xfrm>
            <a:off x="3929063" y="2571750"/>
            <a:ext cx="642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C</a:t>
            </a:r>
          </a:p>
        </p:txBody>
      </p:sp>
      <p:sp>
        <p:nvSpPr>
          <p:cNvPr id="122889" name="ZoneTexte 2">
            <a:extLst>
              <a:ext uri="{FF2B5EF4-FFF2-40B4-BE49-F238E27FC236}">
                <a16:creationId xmlns:a16="http://schemas.microsoft.com/office/drawing/2014/main" id="{1B9083D7-D3E2-00F8-B65A-6ADACEFB355B}"/>
              </a:ext>
            </a:extLst>
          </p:cNvPr>
          <p:cNvSpPr txBox="1">
            <a:spLocks noChangeArrowheads="1"/>
          </p:cNvSpPr>
          <p:nvPr/>
        </p:nvSpPr>
        <p:spPr bwMode="auto">
          <a:xfrm>
            <a:off x="3492500" y="1898650"/>
            <a:ext cx="1511300" cy="4603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2400" b="1">
                <a:solidFill>
                  <a:srgbClr val="FF0000"/>
                </a:solidFill>
              </a:rPr>
              <a:t>FEU Yin </a:t>
            </a:r>
          </a:p>
        </p:txBody>
      </p:sp>
      <p:cxnSp>
        <p:nvCxnSpPr>
          <p:cNvPr id="5" name="Connecteur droit avec flèche 4">
            <a:extLst>
              <a:ext uri="{FF2B5EF4-FFF2-40B4-BE49-F238E27FC236}">
                <a16:creationId xmlns:a16="http://schemas.microsoft.com/office/drawing/2014/main" id="{22689D25-3D5C-405D-F892-DD467CA7B7EB}"/>
              </a:ext>
            </a:extLst>
          </p:cNvPr>
          <p:cNvCxnSpPr/>
          <p:nvPr/>
        </p:nvCxnSpPr>
        <p:spPr>
          <a:xfrm>
            <a:off x="4356100" y="3330575"/>
            <a:ext cx="358775" cy="1241425"/>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CDF4A4-AC71-2185-5D4A-4CE4A413D060}"/>
              </a:ext>
            </a:extLst>
          </p:cNvPr>
          <p:cNvSpPr>
            <a:spLocks noGrp="1"/>
          </p:cNvSpPr>
          <p:nvPr>
            <p:ph type="title"/>
          </p:nvPr>
        </p:nvSpPr>
        <p:spPr/>
        <p:txBody>
          <a:bodyPr/>
          <a:lstStyle/>
          <a:p>
            <a:pPr algn="ctr" eaLnBrk="1" hangingPunct="1">
              <a:defRPr/>
            </a:pPr>
            <a:r>
              <a:rPr lang="fr-FR" sz="4000" b="1" dirty="0">
                <a:effectLst>
                  <a:outerShdw blurRad="38100" dist="38100" dir="2700000" algn="tl">
                    <a:srgbClr val="000000">
                      <a:alpha val="43137"/>
                    </a:srgbClr>
                  </a:outerShdw>
                </a:effectLst>
              </a:rPr>
              <a:t>Ex : 2018 : Année Tai Yang</a:t>
            </a:r>
          </a:p>
        </p:txBody>
      </p:sp>
      <p:pic>
        <p:nvPicPr>
          <p:cNvPr id="123906" name="Picture 3" descr="kocycle">
            <a:extLst>
              <a:ext uri="{FF2B5EF4-FFF2-40B4-BE49-F238E27FC236}">
                <a16:creationId xmlns:a16="http://schemas.microsoft.com/office/drawing/2014/main" id="{FC723AF2-8DE2-9580-45D0-2610136B51D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23907" name="ZoneTexte 4">
            <a:extLst>
              <a:ext uri="{FF2B5EF4-FFF2-40B4-BE49-F238E27FC236}">
                <a16:creationId xmlns:a16="http://schemas.microsoft.com/office/drawing/2014/main" id="{5FEEA485-EB03-671D-05A3-DBAC8BAD1F04}"/>
              </a:ext>
            </a:extLst>
          </p:cNvPr>
          <p:cNvSpPr txBox="1">
            <a:spLocks noChangeArrowheads="1"/>
          </p:cNvSpPr>
          <p:nvPr/>
        </p:nvSpPr>
        <p:spPr bwMode="auto">
          <a:xfrm>
            <a:off x="2087563" y="5473700"/>
            <a:ext cx="21431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400" b="1">
                <a:solidFill>
                  <a:srgbClr val="FF0000"/>
                </a:solidFill>
              </a:rPr>
              <a:t>Tai YANG Froid</a:t>
            </a:r>
          </a:p>
        </p:txBody>
      </p:sp>
      <p:cxnSp>
        <p:nvCxnSpPr>
          <p:cNvPr id="7" name="Connecteur droit avec flèche 6">
            <a:extLst>
              <a:ext uri="{FF2B5EF4-FFF2-40B4-BE49-F238E27FC236}">
                <a16:creationId xmlns:a16="http://schemas.microsoft.com/office/drawing/2014/main" id="{25333C7E-6005-CCA9-9524-2C4097D2EDDA}"/>
              </a:ext>
            </a:extLst>
          </p:cNvPr>
          <p:cNvCxnSpPr/>
          <p:nvPr/>
        </p:nvCxnSpPr>
        <p:spPr>
          <a:xfrm flipV="1">
            <a:off x="3708400" y="3255963"/>
            <a:ext cx="458788" cy="1316037"/>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3909" name="ZoneTexte 7">
            <a:extLst>
              <a:ext uri="{FF2B5EF4-FFF2-40B4-BE49-F238E27FC236}">
                <a16:creationId xmlns:a16="http://schemas.microsoft.com/office/drawing/2014/main" id="{137D3CD5-F94E-FC37-088B-B4A6C8B87CC3}"/>
              </a:ext>
            </a:extLst>
          </p:cNvPr>
          <p:cNvSpPr txBox="1">
            <a:spLocks noChangeArrowheads="1"/>
          </p:cNvSpPr>
          <p:nvPr/>
        </p:nvSpPr>
        <p:spPr bwMode="auto">
          <a:xfrm>
            <a:off x="3444875" y="1446213"/>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800"/>
              <a:t>Cœur  </a:t>
            </a:r>
          </a:p>
          <a:p>
            <a:pPr algn="ct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73D0C358-6F8C-1B14-5122-0FB0E5D23A2A}"/>
              </a:ext>
            </a:extLst>
          </p:cNvPr>
          <p:cNvCxnSpPr/>
          <p:nvPr/>
        </p:nvCxnSpPr>
        <p:spPr>
          <a:xfrm rot="16200000" flipH="1">
            <a:off x="4694238" y="1849437"/>
            <a:ext cx="642938"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29558F15-5CAC-B88F-EC85-23E239918FC8}"/>
              </a:ext>
            </a:extLst>
          </p:cNvPr>
          <p:cNvSpPr txBox="1"/>
          <p:nvPr/>
        </p:nvSpPr>
        <p:spPr>
          <a:xfrm>
            <a:off x="4714875" y="4572000"/>
            <a:ext cx="500063" cy="584200"/>
          </a:xfrm>
          <a:prstGeom prst="rect">
            <a:avLst/>
          </a:prstGeom>
          <a:noFill/>
        </p:spPr>
        <p:txBody>
          <a:bodyPr>
            <a:spAutoFit/>
          </a:bodyPr>
          <a:lstStyle/>
          <a:p>
            <a:pPr eaLnBrk="1" hangingPunct="1">
              <a:defRPr/>
            </a:pPr>
            <a:r>
              <a:rPr lang="fr-FR" sz="3200" b="1" dirty="0">
                <a:solidFill>
                  <a:schemeClr val="bg1"/>
                </a:solidFill>
                <a:effectLst>
                  <a:outerShdw blurRad="38100" dist="38100" dir="2700000" algn="tl">
                    <a:srgbClr val="000000">
                      <a:alpha val="43137"/>
                    </a:srgbClr>
                  </a:outerShdw>
                </a:effectLst>
                <a:latin typeface="Arial" charset="0"/>
                <a:cs typeface="Arial" charset="0"/>
              </a:rPr>
              <a:t>P</a:t>
            </a:r>
          </a:p>
        </p:txBody>
      </p:sp>
      <p:sp>
        <p:nvSpPr>
          <p:cNvPr id="123912" name="ZoneTexte 11">
            <a:extLst>
              <a:ext uri="{FF2B5EF4-FFF2-40B4-BE49-F238E27FC236}">
                <a16:creationId xmlns:a16="http://schemas.microsoft.com/office/drawing/2014/main" id="{D555B253-EC99-7B27-CA8A-F23DAB7ABEFB}"/>
              </a:ext>
            </a:extLst>
          </p:cNvPr>
          <p:cNvSpPr txBox="1">
            <a:spLocks noChangeArrowheads="1"/>
          </p:cNvSpPr>
          <p:nvPr/>
        </p:nvSpPr>
        <p:spPr bwMode="auto">
          <a:xfrm>
            <a:off x="3929063" y="2571750"/>
            <a:ext cx="642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C</a:t>
            </a:r>
          </a:p>
        </p:txBody>
      </p:sp>
      <p:sp>
        <p:nvSpPr>
          <p:cNvPr id="123913" name="ZoneTexte 2">
            <a:extLst>
              <a:ext uri="{FF2B5EF4-FFF2-40B4-BE49-F238E27FC236}">
                <a16:creationId xmlns:a16="http://schemas.microsoft.com/office/drawing/2014/main" id="{8C37A5C7-F0EB-9F02-F208-5E9FA92D953F}"/>
              </a:ext>
            </a:extLst>
          </p:cNvPr>
          <p:cNvSpPr txBox="1">
            <a:spLocks noChangeArrowheads="1"/>
          </p:cNvSpPr>
          <p:nvPr/>
        </p:nvSpPr>
        <p:spPr bwMode="auto">
          <a:xfrm>
            <a:off x="5940425" y="3330575"/>
            <a:ext cx="1800225" cy="4603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2400" b="1">
                <a:solidFill>
                  <a:srgbClr val="FF0000"/>
                </a:solidFill>
              </a:rPr>
              <a:t>Terre Yang </a:t>
            </a:r>
          </a:p>
        </p:txBody>
      </p:sp>
      <p:cxnSp>
        <p:nvCxnSpPr>
          <p:cNvPr id="4" name="Connecteur droit avec flèche 3">
            <a:extLst>
              <a:ext uri="{FF2B5EF4-FFF2-40B4-BE49-F238E27FC236}">
                <a16:creationId xmlns:a16="http://schemas.microsoft.com/office/drawing/2014/main" id="{546242CE-E182-709F-2BEF-2CDDC648FFE4}"/>
              </a:ext>
            </a:extLst>
          </p:cNvPr>
          <p:cNvCxnSpPr/>
          <p:nvPr/>
        </p:nvCxnSpPr>
        <p:spPr>
          <a:xfrm flipH="1">
            <a:off x="3929063" y="3933825"/>
            <a:ext cx="1087437" cy="79057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344E86-AFBE-3CB0-409C-585E91B9B390}"/>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2019 : Année Jué Yin</a:t>
            </a:r>
          </a:p>
        </p:txBody>
      </p:sp>
      <p:pic>
        <p:nvPicPr>
          <p:cNvPr id="124930" name="Picture 3" descr="kocycle">
            <a:extLst>
              <a:ext uri="{FF2B5EF4-FFF2-40B4-BE49-F238E27FC236}">
                <a16:creationId xmlns:a16="http://schemas.microsoft.com/office/drawing/2014/main" id="{D90DF16D-A0B5-BE36-F31F-02A7FE97162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37892" name="ZoneTexte 4">
            <a:extLst>
              <a:ext uri="{FF2B5EF4-FFF2-40B4-BE49-F238E27FC236}">
                <a16:creationId xmlns:a16="http://schemas.microsoft.com/office/drawing/2014/main" id="{6CB882B9-1117-2C01-6749-E15240A81715}"/>
              </a:ext>
            </a:extLst>
          </p:cNvPr>
          <p:cNvSpPr txBox="1">
            <a:spLocks noChangeArrowheads="1"/>
          </p:cNvSpPr>
          <p:nvPr/>
        </p:nvSpPr>
        <p:spPr bwMode="auto">
          <a:xfrm>
            <a:off x="539750" y="3284538"/>
            <a:ext cx="1800225" cy="584200"/>
          </a:xfrm>
          <a:prstGeom prst="rect">
            <a:avLst/>
          </a:prstGeom>
          <a:noFill/>
          <a:ln w="28575">
            <a:solidFill>
              <a:srgbClr val="0066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sz="3200" b="1" dirty="0">
                <a:solidFill>
                  <a:srgbClr val="FF0000"/>
                </a:solidFill>
                <a:effectLst>
                  <a:outerShdw blurRad="38100" dist="38100" dir="2700000" algn="tl">
                    <a:srgbClr val="000000">
                      <a:alpha val="43137"/>
                    </a:srgbClr>
                  </a:outerShdw>
                </a:effectLst>
              </a:rPr>
              <a:t>Jué Yin</a:t>
            </a:r>
          </a:p>
        </p:txBody>
      </p:sp>
      <p:cxnSp>
        <p:nvCxnSpPr>
          <p:cNvPr id="7" name="Connecteur droit avec flèche 6">
            <a:extLst>
              <a:ext uri="{FF2B5EF4-FFF2-40B4-BE49-F238E27FC236}">
                <a16:creationId xmlns:a16="http://schemas.microsoft.com/office/drawing/2014/main" id="{3251DD71-C35C-ADE9-B3E3-5109301759F4}"/>
              </a:ext>
            </a:extLst>
          </p:cNvPr>
          <p:cNvCxnSpPr/>
          <p:nvPr/>
        </p:nvCxnSpPr>
        <p:spPr>
          <a:xfrm>
            <a:off x="3500438" y="3714750"/>
            <a:ext cx="1357312" cy="15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4933" name="ZoneTexte 7">
            <a:extLst>
              <a:ext uri="{FF2B5EF4-FFF2-40B4-BE49-F238E27FC236}">
                <a16:creationId xmlns:a16="http://schemas.microsoft.com/office/drawing/2014/main" id="{9B6DBF1C-4BF8-D3E5-4EEA-72A8B274B7DA}"/>
              </a:ext>
            </a:extLst>
          </p:cNvPr>
          <p:cNvSpPr txBox="1">
            <a:spLocks noChangeArrowheads="1"/>
          </p:cNvSpPr>
          <p:nvPr/>
        </p:nvSpPr>
        <p:spPr bwMode="auto">
          <a:xfrm>
            <a:off x="5786438" y="3214688"/>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Rate </a:t>
            </a:r>
          </a:p>
          <a:p>
            <a:pPr eaLnBrk="1" hangingPunct="1">
              <a:spcBef>
                <a:spcPct val="0"/>
              </a:spcBef>
              <a:buClrTx/>
              <a:buSzTx/>
              <a:buFontTx/>
              <a:buNone/>
            </a:pPr>
            <a:r>
              <a:rPr lang="fr-FR" altLang="fr-FR" sz="2800"/>
              <a:t>Soumise</a:t>
            </a:r>
          </a:p>
        </p:txBody>
      </p:sp>
      <p:cxnSp>
        <p:nvCxnSpPr>
          <p:cNvPr id="10" name="Connecteur droit avec flèche 9">
            <a:extLst>
              <a:ext uri="{FF2B5EF4-FFF2-40B4-BE49-F238E27FC236}">
                <a16:creationId xmlns:a16="http://schemas.microsoft.com/office/drawing/2014/main" id="{BBAC30F7-5913-DC62-B830-71D07482FD6D}"/>
              </a:ext>
            </a:extLst>
          </p:cNvPr>
          <p:cNvCxnSpPr/>
          <p:nvPr/>
        </p:nvCxnSpPr>
        <p:spPr>
          <a:xfrm rot="16200000" flipH="1">
            <a:off x="7200900" y="3643313"/>
            <a:ext cx="642938" cy="21431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21280F64-6C3B-0FD0-5D6E-7787CBB14ABC}"/>
              </a:ext>
            </a:extLst>
          </p:cNvPr>
          <p:cNvSpPr txBox="1"/>
          <p:nvPr/>
        </p:nvSpPr>
        <p:spPr>
          <a:xfrm>
            <a:off x="2857500" y="3429000"/>
            <a:ext cx="500063"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F</a:t>
            </a:r>
          </a:p>
        </p:txBody>
      </p:sp>
      <p:sp>
        <p:nvSpPr>
          <p:cNvPr id="124936" name="ZoneTexte 11">
            <a:extLst>
              <a:ext uri="{FF2B5EF4-FFF2-40B4-BE49-F238E27FC236}">
                <a16:creationId xmlns:a16="http://schemas.microsoft.com/office/drawing/2014/main" id="{1219FE3F-8620-6D24-80CC-6062C0C97241}"/>
              </a:ext>
            </a:extLst>
          </p:cNvPr>
          <p:cNvSpPr txBox="1">
            <a:spLocks noChangeArrowheads="1"/>
          </p:cNvSpPr>
          <p:nvPr/>
        </p:nvSpPr>
        <p:spPr bwMode="auto">
          <a:xfrm>
            <a:off x="4857750" y="3429000"/>
            <a:ext cx="9286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Rte</a:t>
            </a:r>
          </a:p>
        </p:txBody>
      </p:sp>
      <p:sp>
        <p:nvSpPr>
          <p:cNvPr id="124937" name="ZoneTexte 2">
            <a:extLst>
              <a:ext uri="{FF2B5EF4-FFF2-40B4-BE49-F238E27FC236}">
                <a16:creationId xmlns:a16="http://schemas.microsoft.com/office/drawing/2014/main" id="{B4CC52D3-650A-1676-4936-5768A867F2BA}"/>
              </a:ext>
            </a:extLst>
          </p:cNvPr>
          <p:cNvSpPr txBox="1">
            <a:spLocks noChangeArrowheads="1"/>
          </p:cNvSpPr>
          <p:nvPr/>
        </p:nvSpPr>
        <p:spPr bwMode="auto">
          <a:xfrm>
            <a:off x="5897563" y="2514600"/>
            <a:ext cx="2057400" cy="5842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3200"/>
              <a:t>Terre Yin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51D020-09F1-E4EE-65E0-4F73FAC1FEAD}"/>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2020 : Année Shao Yin</a:t>
            </a:r>
          </a:p>
        </p:txBody>
      </p:sp>
      <p:pic>
        <p:nvPicPr>
          <p:cNvPr id="125954" name="Picture 3" descr="kocycle">
            <a:extLst>
              <a:ext uri="{FF2B5EF4-FFF2-40B4-BE49-F238E27FC236}">
                <a16:creationId xmlns:a16="http://schemas.microsoft.com/office/drawing/2014/main" id="{B26D587F-AA57-244D-F624-AB29AAD4EE3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37892" name="ZoneTexte 4">
            <a:extLst>
              <a:ext uri="{FF2B5EF4-FFF2-40B4-BE49-F238E27FC236}">
                <a16:creationId xmlns:a16="http://schemas.microsoft.com/office/drawing/2014/main" id="{E974F93C-F30E-6645-F7CD-9CA5CAE89BFE}"/>
              </a:ext>
            </a:extLst>
          </p:cNvPr>
          <p:cNvSpPr txBox="1">
            <a:spLocks noChangeArrowheads="1"/>
          </p:cNvSpPr>
          <p:nvPr/>
        </p:nvSpPr>
        <p:spPr bwMode="auto">
          <a:xfrm>
            <a:off x="3152775" y="1773238"/>
            <a:ext cx="2160588" cy="584200"/>
          </a:xfrm>
          <a:prstGeom prst="rect">
            <a:avLst/>
          </a:prstGeom>
          <a:noFill/>
          <a:ln w="28575">
            <a:solidFill>
              <a:srgbClr val="0066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sz="3200" b="1" dirty="0">
                <a:solidFill>
                  <a:srgbClr val="FF0000"/>
                </a:solidFill>
                <a:effectLst>
                  <a:outerShdw blurRad="38100" dist="38100" dir="2700000" algn="tl">
                    <a:srgbClr val="000000">
                      <a:alpha val="43137"/>
                    </a:srgbClr>
                  </a:outerShdw>
                </a:effectLst>
              </a:rPr>
              <a:t>Shao Yin</a:t>
            </a:r>
          </a:p>
        </p:txBody>
      </p:sp>
      <p:cxnSp>
        <p:nvCxnSpPr>
          <p:cNvPr id="7" name="Connecteur droit avec flèche 6">
            <a:extLst>
              <a:ext uri="{FF2B5EF4-FFF2-40B4-BE49-F238E27FC236}">
                <a16:creationId xmlns:a16="http://schemas.microsoft.com/office/drawing/2014/main" id="{44F52B1D-0B1F-5BEA-F673-35B2600597E3}"/>
              </a:ext>
            </a:extLst>
          </p:cNvPr>
          <p:cNvCxnSpPr/>
          <p:nvPr/>
        </p:nvCxnSpPr>
        <p:spPr>
          <a:xfrm>
            <a:off x="4232275" y="3284538"/>
            <a:ext cx="411163" cy="1296987"/>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5957" name="ZoneTexte 7">
            <a:extLst>
              <a:ext uri="{FF2B5EF4-FFF2-40B4-BE49-F238E27FC236}">
                <a16:creationId xmlns:a16="http://schemas.microsoft.com/office/drawing/2014/main" id="{392666D0-009D-4E78-0286-4DC3F0D481F4}"/>
              </a:ext>
            </a:extLst>
          </p:cNvPr>
          <p:cNvSpPr txBox="1">
            <a:spLocks noChangeArrowheads="1"/>
          </p:cNvSpPr>
          <p:nvPr/>
        </p:nvSpPr>
        <p:spPr bwMode="auto">
          <a:xfrm>
            <a:off x="5313363" y="5373688"/>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Poumon </a:t>
            </a:r>
          </a:p>
          <a:p>
            <a:pP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4B154440-61A0-00AF-0661-FEB04C92D60A}"/>
              </a:ext>
            </a:extLst>
          </p:cNvPr>
          <p:cNvCxnSpPr/>
          <p:nvPr/>
        </p:nvCxnSpPr>
        <p:spPr>
          <a:xfrm rot="16200000" flipH="1">
            <a:off x="6670675" y="5743576"/>
            <a:ext cx="642937" cy="21431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FA186614-7DDD-E8BA-4BA9-B25DF38E7423}"/>
              </a:ext>
            </a:extLst>
          </p:cNvPr>
          <p:cNvSpPr txBox="1"/>
          <p:nvPr/>
        </p:nvSpPr>
        <p:spPr>
          <a:xfrm>
            <a:off x="3938588" y="2630488"/>
            <a:ext cx="500062"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C</a:t>
            </a:r>
          </a:p>
        </p:txBody>
      </p:sp>
      <p:sp>
        <p:nvSpPr>
          <p:cNvPr id="125960" name="ZoneTexte 11">
            <a:extLst>
              <a:ext uri="{FF2B5EF4-FFF2-40B4-BE49-F238E27FC236}">
                <a16:creationId xmlns:a16="http://schemas.microsoft.com/office/drawing/2014/main" id="{4B4157B9-BA25-36D4-C7DD-122F57C3E5E0}"/>
              </a:ext>
            </a:extLst>
          </p:cNvPr>
          <p:cNvSpPr txBox="1">
            <a:spLocks noChangeArrowheads="1"/>
          </p:cNvSpPr>
          <p:nvPr/>
        </p:nvSpPr>
        <p:spPr bwMode="auto">
          <a:xfrm>
            <a:off x="4716463" y="4598988"/>
            <a:ext cx="928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P</a:t>
            </a:r>
          </a:p>
        </p:txBody>
      </p:sp>
      <p:sp>
        <p:nvSpPr>
          <p:cNvPr id="3" name="ZoneTexte 2">
            <a:extLst>
              <a:ext uri="{FF2B5EF4-FFF2-40B4-BE49-F238E27FC236}">
                <a16:creationId xmlns:a16="http://schemas.microsoft.com/office/drawing/2014/main" id="{E9B56E21-32A4-AE30-16FC-C3354E902C61}"/>
              </a:ext>
            </a:extLst>
          </p:cNvPr>
          <p:cNvSpPr txBox="1"/>
          <p:nvPr/>
        </p:nvSpPr>
        <p:spPr>
          <a:xfrm>
            <a:off x="5867400" y="4724400"/>
            <a:ext cx="3276600" cy="585788"/>
          </a:xfrm>
          <a:prstGeom prst="rect">
            <a:avLst/>
          </a:prstGeom>
          <a:noFill/>
          <a:ln>
            <a:solidFill>
              <a:srgbClr val="FF0000"/>
            </a:solidFill>
          </a:ln>
        </p:spPr>
        <p:txBody>
          <a:bodyPr>
            <a:spAutoFit/>
          </a:bodyPr>
          <a:lstStyle/>
          <a:p>
            <a:pPr>
              <a:defRPr/>
            </a:pPr>
            <a:r>
              <a:rPr lang="fr-FR" sz="3200" b="1" dirty="0">
                <a:effectLst>
                  <a:outerShdw blurRad="38100" dist="38100" dir="2700000" algn="tl">
                    <a:srgbClr val="000000">
                      <a:alpha val="43137"/>
                    </a:srgbClr>
                  </a:outerShdw>
                </a:effectLst>
              </a:rPr>
              <a:t>METAL YANG</a:t>
            </a:r>
          </a:p>
        </p:txBody>
      </p:sp>
      <p:cxnSp>
        <p:nvCxnSpPr>
          <p:cNvPr id="5" name="Connecteur droit avec flèche 4">
            <a:extLst>
              <a:ext uri="{FF2B5EF4-FFF2-40B4-BE49-F238E27FC236}">
                <a16:creationId xmlns:a16="http://schemas.microsoft.com/office/drawing/2014/main" id="{3E81A30A-568C-7650-00C4-BA2FBC5A3C90}"/>
              </a:ext>
            </a:extLst>
          </p:cNvPr>
          <p:cNvCxnSpPr/>
          <p:nvPr/>
        </p:nvCxnSpPr>
        <p:spPr>
          <a:xfrm flipV="1">
            <a:off x="8748713" y="4797425"/>
            <a:ext cx="180975" cy="38576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EBC8BB-E0B2-F7AA-50A6-F461E60954FE}"/>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2021 : Année Tai Yin</a:t>
            </a:r>
          </a:p>
        </p:txBody>
      </p:sp>
      <p:pic>
        <p:nvPicPr>
          <p:cNvPr id="126978" name="Picture 3" descr="kocycle">
            <a:extLst>
              <a:ext uri="{FF2B5EF4-FFF2-40B4-BE49-F238E27FC236}">
                <a16:creationId xmlns:a16="http://schemas.microsoft.com/office/drawing/2014/main" id="{C9E88E92-4E5B-AB1D-0C20-2CE63AA4486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37892" name="ZoneTexte 4">
            <a:extLst>
              <a:ext uri="{FF2B5EF4-FFF2-40B4-BE49-F238E27FC236}">
                <a16:creationId xmlns:a16="http://schemas.microsoft.com/office/drawing/2014/main" id="{C741F35F-A16A-E6D3-8996-42BB3A83F1D1}"/>
              </a:ext>
            </a:extLst>
          </p:cNvPr>
          <p:cNvSpPr txBox="1">
            <a:spLocks noChangeArrowheads="1"/>
          </p:cNvSpPr>
          <p:nvPr/>
        </p:nvSpPr>
        <p:spPr bwMode="auto">
          <a:xfrm>
            <a:off x="6018213" y="3355975"/>
            <a:ext cx="2162175" cy="584200"/>
          </a:xfrm>
          <a:prstGeom prst="rect">
            <a:avLst/>
          </a:prstGeom>
          <a:noFill/>
          <a:ln w="28575">
            <a:solidFill>
              <a:srgbClr val="0066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sz="3200" b="1" dirty="0">
                <a:solidFill>
                  <a:srgbClr val="FF0000"/>
                </a:solidFill>
                <a:effectLst>
                  <a:outerShdw blurRad="38100" dist="38100" dir="2700000" algn="tl">
                    <a:srgbClr val="000000">
                      <a:alpha val="43137"/>
                    </a:srgbClr>
                  </a:outerShdw>
                </a:effectLst>
              </a:rPr>
              <a:t>Tai Yin</a:t>
            </a:r>
          </a:p>
        </p:txBody>
      </p:sp>
      <p:cxnSp>
        <p:nvCxnSpPr>
          <p:cNvPr id="7" name="Connecteur droit avec flèche 6">
            <a:extLst>
              <a:ext uri="{FF2B5EF4-FFF2-40B4-BE49-F238E27FC236}">
                <a16:creationId xmlns:a16="http://schemas.microsoft.com/office/drawing/2014/main" id="{C16C1A1F-108A-CBBE-4921-3BDBB9195139}"/>
              </a:ext>
            </a:extLst>
          </p:cNvPr>
          <p:cNvCxnSpPr>
            <a:cxnSpLocks/>
          </p:cNvCxnSpPr>
          <p:nvPr/>
        </p:nvCxnSpPr>
        <p:spPr>
          <a:xfrm flipH="1">
            <a:off x="3708400" y="3789363"/>
            <a:ext cx="1150938" cy="7715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6981" name="ZoneTexte 7">
            <a:extLst>
              <a:ext uri="{FF2B5EF4-FFF2-40B4-BE49-F238E27FC236}">
                <a16:creationId xmlns:a16="http://schemas.microsoft.com/office/drawing/2014/main" id="{314FB89A-C78F-F9A0-4192-FD016775E964}"/>
              </a:ext>
            </a:extLst>
          </p:cNvPr>
          <p:cNvSpPr txBox="1">
            <a:spLocks noChangeArrowheads="1"/>
          </p:cNvSpPr>
          <p:nvPr/>
        </p:nvSpPr>
        <p:spPr bwMode="auto">
          <a:xfrm>
            <a:off x="2643188" y="5432425"/>
            <a:ext cx="157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Rein </a:t>
            </a:r>
          </a:p>
          <a:p>
            <a:pP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69A29207-2212-96D2-AB79-73ABD77315A2}"/>
              </a:ext>
            </a:extLst>
          </p:cNvPr>
          <p:cNvCxnSpPr/>
          <p:nvPr/>
        </p:nvCxnSpPr>
        <p:spPr>
          <a:xfrm rot="16200000" flipH="1">
            <a:off x="3856038" y="5802312"/>
            <a:ext cx="642938"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FF2A59C1-3BAF-1A0C-6114-07DDB569C2AB}"/>
              </a:ext>
            </a:extLst>
          </p:cNvPr>
          <p:cNvSpPr txBox="1"/>
          <p:nvPr/>
        </p:nvSpPr>
        <p:spPr>
          <a:xfrm>
            <a:off x="3938588" y="2630488"/>
            <a:ext cx="500062"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C</a:t>
            </a:r>
          </a:p>
        </p:txBody>
      </p:sp>
      <p:sp>
        <p:nvSpPr>
          <p:cNvPr id="126984" name="ZoneTexte 11">
            <a:extLst>
              <a:ext uri="{FF2B5EF4-FFF2-40B4-BE49-F238E27FC236}">
                <a16:creationId xmlns:a16="http://schemas.microsoft.com/office/drawing/2014/main" id="{FDFC220B-C386-863E-0ACA-AD4EC8EE98EE}"/>
              </a:ext>
            </a:extLst>
          </p:cNvPr>
          <p:cNvSpPr txBox="1">
            <a:spLocks noChangeArrowheads="1"/>
          </p:cNvSpPr>
          <p:nvPr/>
        </p:nvSpPr>
        <p:spPr bwMode="auto">
          <a:xfrm>
            <a:off x="4716463" y="4598988"/>
            <a:ext cx="928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P</a:t>
            </a:r>
          </a:p>
        </p:txBody>
      </p:sp>
      <p:sp>
        <p:nvSpPr>
          <p:cNvPr id="3" name="ZoneTexte 2">
            <a:extLst>
              <a:ext uri="{FF2B5EF4-FFF2-40B4-BE49-F238E27FC236}">
                <a16:creationId xmlns:a16="http://schemas.microsoft.com/office/drawing/2014/main" id="{06203600-B5C8-5605-E94F-AA3B8CB6D380}"/>
              </a:ext>
            </a:extLst>
          </p:cNvPr>
          <p:cNvSpPr txBox="1"/>
          <p:nvPr/>
        </p:nvSpPr>
        <p:spPr>
          <a:xfrm>
            <a:off x="5003800" y="5608638"/>
            <a:ext cx="2160588" cy="523875"/>
          </a:xfrm>
          <a:prstGeom prst="rect">
            <a:avLst/>
          </a:prstGeom>
          <a:noFill/>
        </p:spPr>
        <p:txBody>
          <a:bodyPr>
            <a:spAutoFit/>
          </a:bodyPr>
          <a:lstStyle/>
          <a:p>
            <a:pPr>
              <a:defRPr/>
            </a:pPr>
            <a:r>
              <a:rPr lang="fr-FR" sz="2800" b="1" dirty="0">
                <a:effectLst>
                  <a:outerShdw blurRad="38100" dist="38100" dir="2700000" algn="tl">
                    <a:srgbClr val="000000">
                      <a:alpha val="43137"/>
                    </a:srgbClr>
                  </a:outerShdw>
                </a:effectLst>
              </a:rPr>
              <a:t>METAL Yin</a:t>
            </a:r>
          </a:p>
        </p:txBody>
      </p:sp>
      <p:cxnSp>
        <p:nvCxnSpPr>
          <p:cNvPr id="12" name="Connecteur droit avec flèche 11">
            <a:extLst>
              <a:ext uri="{FF2B5EF4-FFF2-40B4-BE49-F238E27FC236}">
                <a16:creationId xmlns:a16="http://schemas.microsoft.com/office/drawing/2014/main" id="{B85B3994-DB86-DF0C-5F33-EE7A25CBABF5}"/>
              </a:ext>
            </a:extLst>
          </p:cNvPr>
          <p:cNvCxnSpPr/>
          <p:nvPr/>
        </p:nvCxnSpPr>
        <p:spPr>
          <a:xfrm rot="16200000" flipH="1">
            <a:off x="6843713" y="5802312"/>
            <a:ext cx="642938"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8B880A-887D-3321-43EC-7D68041C8020}"/>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2022 : Année Shao Yang</a:t>
            </a:r>
          </a:p>
        </p:txBody>
      </p:sp>
      <p:pic>
        <p:nvPicPr>
          <p:cNvPr id="128002" name="Picture 3" descr="kocycle">
            <a:extLst>
              <a:ext uri="{FF2B5EF4-FFF2-40B4-BE49-F238E27FC236}">
                <a16:creationId xmlns:a16="http://schemas.microsoft.com/office/drawing/2014/main" id="{9A85D742-72EF-8C39-FDC3-16B1B42C4A1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37892" name="ZoneTexte 4">
            <a:extLst>
              <a:ext uri="{FF2B5EF4-FFF2-40B4-BE49-F238E27FC236}">
                <a16:creationId xmlns:a16="http://schemas.microsoft.com/office/drawing/2014/main" id="{87C4983E-C2A1-EAB3-4381-386B7D21A050}"/>
              </a:ext>
            </a:extLst>
          </p:cNvPr>
          <p:cNvSpPr txBox="1">
            <a:spLocks noChangeArrowheads="1"/>
          </p:cNvSpPr>
          <p:nvPr/>
        </p:nvSpPr>
        <p:spPr bwMode="auto">
          <a:xfrm>
            <a:off x="2921000" y="1743075"/>
            <a:ext cx="2298700" cy="584200"/>
          </a:xfrm>
          <a:prstGeom prst="rect">
            <a:avLst/>
          </a:prstGeom>
          <a:noFill/>
          <a:ln w="28575">
            <a:solidFill>
              <a:srgbClr val="0066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sz="3200" b="1" dirty="0">
                <a:solidFill>
                  <a:srgbClr val="FF0000"/>
                </a:solidFill>
                <a:effectLst>
                  <a:outerShdw blurRad="38100" dist="38100" dir="2700000" algn="tl">
                    <a:srgbClr val="000000">
                      <a:alpha val="43137"/>
                    </a:srgbClr>
                  </a:outerShdw>
                </a:effectLst>
              </a:rPr>
              <a:t>Shao Yang</a:t>
            </a:r>
          </a:p>
        </p:txBody>
      </p:sp>
      <p:cxnSp>
        <p:nvCxnSpPr>
          <p:cNvPr id="7" name="Connecteur droit avec flèche 6">
            <a:extLst>
              <a:ext uri="{FF2B5EF4-FFF2-40B4-BE49-F238E27FC236}">
                <a16:creationId xmlns:a16="http://schemas.microsoft.com/office/drawing/2014/main" id="{E3171BFF-33C5-1357-D808-CA1EAAAEB63B}"/>
              </a:ext>
            </a:extLst>
          </p:cNvPr>
          <p:cNvCxnSpPr>
            <a:cxnSpLocks/>
          </p:cNvCxnSpPr>
          <p:nvPr/>
        </p:nvCxnSpPr>
        <p:spPr>
          <a:xfrm>
            <a:off x="4214813" y="3311525"/>
            <a:ext cx="428625" cy="128746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8005" name="ZoneTexte 7">
            <a:extLst>
              <a:ext uri="{FF2B5EF4-FFF2-40B4-BE49-F238E27FC236}">
                <a16:creationId xmlns:a16="http://schemas.microsoft.com/office/drawing/2014/main" id="{42A1452A-7719-35E7-E66A-95221B572D0B}"/>
              </a:ext>
            </a:extLst>
          </p:cNvPr>
          <p:cNvSpPr txBox="1">
            <a:spLocks noChangeArrowheads="1"/>
          </p:cNvSpPr>
          <p:nvPr/>
        </p:nvSpPr>
        <p:spPr bwMode="auto">
          <a:xfrm>
            <a:off x="4716463" y="5397500"/>
            <a:ext cx="157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Poumon</a:t>
            </a:r>
          </a:p>
          <a:p>
            <a:pP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16E58D5B-0F6F-7603-C540-360421755A9B}"/>
              </a:ext>
            </a:extLst>
          </p:cNvPr>
          <p:cNvCxnSpPr/>
          <p:nvPr/>
        </p:nvCxnSpPr>
        <p:spPr>
          <a:xfrm rot="16200000" flipH="1">
            <a:off x="6073775" y="5767388"/>
            <a:ext cx="642938" cy="21431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5252CE0F-73B1-D7C9-F4E4-80D928976498}"/>
              </a:ext>
            </a:extLst>
          </p:cNvPr>
          <p:cNvSpPr txBox="1"/>
          <p:nvPr/>
        </p:nvSpPr>
        <p:spPr>
          <a:xfrm>
            <a:off x="3938588" y="2630488"/>
            <a:ext cx="500062"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C</a:t>
            </a:r>
          </a:p>
        </p:txBody>
      </p:sp>
      <p:sp>
        <p:nvSpPr>
          <p:cNvPr id="128008" name="ZoneTexte 11">
            <a:extLst>
              <a:ext uri="{FF2B5EF4-FFF2-40B4-BE49-F238E27FC236}">
                <a16:creationId xmlns:a16="http://schemas.microsoft.com/office/drawing/2014/main" id="{3F73AE86-0FA7-6864-B3CA-CBA6F9E35C71}"/>
              </a:ext>
            </a:extLst>
          </p:cNvPr>
          <p:cNvSpPr txBox="1">
            <a:spLocks noChangeArrowheads="1"/>
          </p:cNvSpPr>
          <p:nvPr/>
        </p:nvSpPr>
        <p:spPr bwMode="auto">
          <a:xfrm>
            <a:off x="4716463" y="4598988"/>
            <a:ext cx="928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P</a:t>
            </a:r>
          </a:p>
        </p:txBody>
      </p:sp>
      <p:sp>
        <p:nvSpPr>
          <p:cNvPr id="3" name="ZoneTexte 2">
            <a:extLst>
              <a:ext uri="{FF2B5EF4-FFF2-40B4-BE49-F238E27FC236}">
                <a16:creationId xmlns:a16="http://schemas.microsoft.com/office/drawing/2014/main" id="{EE301188-3690-B36C-346A-02F88614E2A2}"/>
              </a:ext>
            </a:extLst>
          </p:cNvPr>
          <p:cNvSpPr txBox="1"/>
          <p:nvPr/>
        </p:nvSpPr>
        <p:spPr>
          <a:xfrm>
            <a:off x="1909763" y="5551488"/>
            <a:ext cx="2160587" cy="523875"/>
          </a:xfrm>
          <a:prstGeom prst="rect">
            <a:avLst/>
          </a:prstGeom>
          <a:noFill/>
        </p:spPr>
        <p:txBody>
          <a:bodyPr>
            <a:spAutoFit/>
          </a:bodyPr>
          <a:lstStyle/>
          <a:p>
            <a:pPr>
              <a:defRPr/>
            </a:pPr>
            <a:r>
              <a:rPr lang="fr-FR" sz="2800" b="1" dirty="0">
                <a:effectLst>
                  <a:outerShdw blurRad="38100" dist="38100" dir="2700000" algn="tl">
                    <a:srgbClr val="000000">
                      <a:alpha val="43137"/>
                    </a:srgbClr>
                  </a:outerShdw>
                </a:effectLst>
              </a:rPr>
              <a:t>EAU Yang</a:t>
            </a:r>
          </a:p>
        </p:txBody>
      </p:sp>
      <p:cxnSp>
        <p:nvCxnSpPr>
          <p:cNvPr id="12" name="Connecteur droit avec flèche 11">
            <a:extLst>
              <a:ext uri="{FF2B5EF4-FFF2-40B4-BE49-F238E27FC236}">
                <a16:creationId xmlns:a16="http://schemas.microsoft.com/office/drawing/2014/main" id="{13BD913C-7DD7-8E5F-94A3-22209704844E}"/>
              </a:ext>
            </a:extLst>
          </p:cNvPr>
          <p:cNvCxnSpPr>
            <a:cxnSpLocks/>
          </p:cNvCxnSpPr>
          <p:nvPr/>
        </p:nvCxnSpPr>
        <p:spPr>
          <a:xfrm flipV="1">
            <a:off x="3867150" y="5622925"/>
            <a:ext cx="142875" cy="504825"/>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BFAAB2-506D-BB4F-9FED-E51E169E708F}"/>
              </a:ext>
            </a:extLst>
          </p:cNvPr>
          <p:cNvSpPr>
            <a:spLocks noGrp="1"/>
          </p:cNvSpPr>
          <p:nvPr>
            <p:ph type="title"/>
          </p:nvPr>
        </p:nvSpPr>
        <p:spPr/>
        <p:txBody>
          <a:bodyPr/>
          <a:lstStyle/>
          <a:p>
            <a:pPr algn="ctr" eaLnBrk="1" hangingPunct="1">
              <a:defRPr/>
            </a:pPr>
            <a:r>
              <a:rPr lang="fr-FR" b="1" dirty="0">
                <a:effectLst>
                  <a:outerShdw blurRad="38100" dist="38100" dir="2700000" algn="tl">
                    <a:srgbClr val="000000">
                      <a:alpha val="43137"/>
                    </a:srgbClr>
                  </a:outerShdw>
                </a:effectLst>
              </a:rPr>
              <a:t>2023 : Année Yang Ming</a:t>
            </a:r>
          </a:p>
        </p:txBody>
      </p:sp>
      <p:pic>
        <p:nvPicPr>
          <p:cNvPr id="129026" name="Picture 3" descr="kocycle">
            <a:extLst>
              <a:ext uri="{FF2B5EF4-FFF2-40B4-BE49-F238E27FC236}">
                <a16:creationId xmlns:a16="http://schemas.microsoft.com/office/drawing/2014/main" id="{4ED8CCFF-691E-A02A-999C-91F33DEEE93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65400"/>
            <a:ext cx="3048000" cy="2770188"/>
          </a:xfrm>
        </p:spPr>
      </p:pic>
      <p:sp>
        <p:nvSpPr>
          <p:cNvPr id="37892" name="ZoneTexte 4">
            <a:extLst>
              <a:ext uri="{FF2B5EF4-FFF2-40B4-BE49-F238E27FC236}">
                <a16:creationId xmlns:a16="http://schemas.microsoft.com/office/drawing/2014/main" id="{15A51382-665F-9CDD-3E9B-C75F6AE5FE4E}"/>
              </a:ext>
            </a:extLst>
          </p:cNvPr>
          <p:cNvSpPr txBox="1">
            <a:spLocks noChangeArrowheads="1"/>
          </p:cNvSpPr>
          <p:nvPr/>
        </p:nvSpPr>
        <p:spPr bwMode="auto">
          <a:xfrm>
            <a:off x="4429125" y="5453063"/>
            <a:ext cx="2298700" cy="584200"/>
          </a:xfrm>
          <a:prstGeom prst="rect">
            <a:avLst/>
          </a:prstGeom>
          <a:noFill/>
          <a:ln w="28575">
            <a:solidFill>
              <a:srgbClr val="0066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sz="3200" b="1" dirty="0">
                <a:solidFill>
                  <a:srgbClr val="FF0000"/>
                </a:solidFill>
                <a:effectLst>
                  <a:outerShdw blurRad="38100" dist="38100" dir="2700000" algn="tl">
                    <a:srgbClr val="000000">
                      <a:alpha val="43137"/>
                    </a:srgbClr>
                  </a:outerShdw>
                </a:effectLst>
              </a:rPr>
              <a:t>Yang Ming</a:t>
            </a:r>
          </a:p>
        </p:txBody>
      </p:sp>
      <p:cxnSp>
        <p:nvCxnSpPr>
          <p:cNvPr id="7" name="Connecteur droit avec flèche 6">
            <a:extLst>
              <a:ext uri="{FF2B5EF4-FFF2-40B4-BE49-F238E27FC236}">
                <a16:creationId xmlns:a16="http://schemas.microsoft.com/office/drawing/2014/main" id="{8DE42487-EB89-F260-1DEB-5102BEF9D098}"/>
              </a:ext>
            </a:extLst>
          </p:cNvPr>
          <p:cNvCxnSpPr>
            <a:cxnSpLocks/>
          </p:cNvCxnSpPr>
          <p:nvPr/>
        </p:nvCxnSpPr>
        <p:spPr>
          <a:xfrm flipH="1" flipV="1">
            <a:off x="3465513" y="3805238"/>
            <a:ext cx="1106487" cy="79375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9029" name="ZoneTexte 7">
            <a:extLst>
              <a:ext uri="{FF2B5EF4-FFF2-40B4-BE49-F238E27FC236}">
                <a16:creationId xmlns:a16="http://schemas.microsoft.com/office/drawing/2014/main" id="{709F7888-A6EB-189E-9FA6-731DC8452282}"/>
              </a:ext>
            </a:extLst>
          </p:cNvPr>
          <p:cNvSpPr txBox="1">
            <a:spLocks noChangeArrowheads="1"/>
          </p:cNvSpPr>
          <p:nvPr/>
        </p:nvSpPr>
        <p:spPr bwMode="auto">
          <a:xfrm>
            <a:off x="423863" y="2963863"/>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800"/>
              <a:t>Foie</a:t>
            </a:r>
          </a:p>
          <a:p>
            <a:pP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50E48D75-DCB5-3B34-9A11-CADE0F324FEE}"/>
              </a:ext>
            </a:extLst>
          </p:cNvPr>
          <p:cNvCxnSpPr/>
          <p:nvPr/>
        </p:nvCxnSpPr>
        <p:spPr>
          <a:xfrm rot="16200000" flipH="1">
            <a:off x="1784350" y="3376613"/>
            <a:ext cx="642938" cy="21431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68B54A59-726E-AA54-0E79-A643C0B63EDD}"/>
              </a:ext>
            </a:extLst>
          </p:cNvPr>
          <p:cNvSpPr txBox="1"/>
          <p:nvPr/>
        </p:nvSpPr>
        <p:spPr>
          <a:xfrm>
            <a:off x="3938588" y="2630488"/>
            <a:ext cx="500062" cy="584200"/>
          </a:xfrm>
          <a:prstGeom prst="rect">
            <a:avLst/>
          </a:prstGeom>
          <a:noFill/>
        </p:spPr>
        <p:txBody>
          <a:bodyPr>
            <a:spAutoFit/>
          </a:bodyPr>
          <a:lstStyle/>
          <a:p>
            <a:pPr eaLnBrk="1" hangingPunct="1">
              <a:defRPr/>
            </a:pPr>
            <a:r>
              <a:rPr lang="fr-FR" sz="3200" b="1" dirty="0">
                <a:effectLst>
                  <a:outerShdw blurRad="38100" dist="38100" dir="2700000" algn="tl">
                    <a:srgbClr val="000000">
                      <a:alpha val="43137"/>
                    </a:srgbClr>
                  </a:outerShdw>
                </a:effectLst>
                <a:latin typeface="Arial" charset="0"/>
                <a:cs typeface="Arial" charset="0"/>
              </a:rPr>
              <a:t>C</a:t>
            </a:r>
          </a:p>
        </p:txBody>
      </p:sp>
      <p:sp>
        <p:nvSpPr>
          <p:cNvPr id="129032" name="ZoneTexte 11">
            <a:extLst>
              <a:ext uri="{FF2B5EF4-FFF2-40B4-BE49-F238E27FC236}">
                <a16:creationId xmlns:a16="http://schemas.microsoft.com/office/drawing/2014/main" id="{320DCC29-7614-99FA-800F-848224579A43}"/>
              </a:ext>
            </a:extLst>
          </p:cNvPr>
          <p:cNvSpPr txBox="1">
            <a:spLocks noChangeArrowheads="1"/>
          </p:cNvSpPr>
          <p:nvPr/>
        </p:nvSpPr>
        <p:spPr bwMode="auto">
          <a:xfrm>
            <a:off x="4716463" y="4598988"/>
            <a:ext cx="928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P</a:t>
            </a:r>
          </a:p>
        </p:txBody>
      </p:sp>
      <p:sp>
        <p:nvSpPr>
          <p:cNvPr id="3" name="ZoneTexte 2">
            <a:extLst>
              <a:ext uri="{FF2B5EF4-FFF2-40B4-BE49-F238E27FC236}">
                <a16:creationId xmlns:a16="http://schemas.microsoft.com/office/drawing/2014/main" id="{0E15BF1B-F6B6-B297-7372-27BBF58C9EE4}"/>
              </a:ext>
            </a:extLst>
          </p:cNvPr>
          <p:cNvSpPr txBox="1"/>
          <p:nvPr/>
        </p:nvSpPr>
        <p:spPr>
          <a:xfrm>
            <a:off x="1909763" y="5551488"/>
            <a:ext cx="1725612" cy="523875"/>
          </a:xfrm>
          <a:prstGeom prst="rect">
            <a:avLst/>
          </a:prstGeom>
          <a:noFill/>
        </p:spPr>
        <p:txBody>
          <a:bodyPr>
            <a:spAutoFit/>
          </a:bodyPr>
          <a:lstStyle/>
          <a:p>
            <a:pPr>
              <a:defRPr/>
            </a:pPr>
            <a:r>
              <a:rPr lang="fr-FR" sz="2800" b="1" dirty="0">
                <a:effectLst>
                  <a:outerShdw blurRad="38100" dist="38100" dir="2700000" algn="tl">
                    <a:srgbClr val="000000">
                      <a:alpha val="43137"/>
                    </a:srgbClr>
                  </a:outerShdw>
                </a:effectLst>
              </a:rPr>
              <a:t>EAU Yin</a:t>
            </a:r>
          </a:p>
        </p:txBody>
      </p:sp>
      <p:cxnSp>
        <p:nvCxnSpPr>
          <p:cNvPr id="12" name="Connecteur droit avec flèche 11">
            <a:extLst>
              <a:ext uri="{FF2B5EF4-FFF2-40B4-BE49-F238E27FC236}">
                <a16:creationId xmlns:a16="http://schemas.microsoft.com/office/drawing/2014/main" id="{461C26B6-CB71-C49D-EE77-CB0D2778DA04}"/>
              </a:ext>
            </a:extLst>
          </p:cNvPr>
          <p:cNvCxnSpPr>
            <a:cxnSpLocks/>
          </p:cNvCxnSpPr>
          <p:nvPr/>
        </p:nvCxnSpPr>
        <p:spPr>
          <a:xfrm>
            <a:off x="3597275" y="5568950"/>
            <a:ext cx="71438" cy="61436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49" name="Espace réservé du contenu 5">
            <a:extLst>
              <a:ext uri="{FF2B5EF4-FFF2-40B4-BE49-F238E27FC236}">
                <a16:creationId xmlns:a16="http://schemas.microsoft.com/office/drawing/2014/main" id="{C14A989C-5187-2A86-CCC4-48245DF2330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67525"/>
          </a:xfr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ZoneTexte 2">
            <a:extLst>
              <a:ext uri="{FF2B5EF4-FFF2-40B4-BE49-F238E27FC236}">
                <a16:creationId xmlns:a16="http://schemas.microsoft.com/office/drawing/2014/main" id="{80DDD024-4FB1-1359-CA1E-13E484E246E1}"/>
              </a:ext>
            </a:extLst>
          </p:cNvPr>
          <p:cNvSpPr txBox="1">
            <a:spLocks noChangeArrowheads="1"/>
          </p:cNvSpPr>
          <p:nvPr/>
        </p:nvSpPr>
        <p:spPr bwMode="auto">
          <a:xfrm>
            <a:off x="2700338" y="11113"/>
            <a:ext cx="3887787" cy="461962"/>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sz="2400" b="1" dirty="0"/>
              <a:t>Année </a:t>
            </a:r>
            <a:r>
              <a:rPr lang="fr-FR" sz="2400" b="1" dirty="0">
                <a:effectLst>
                  <a:outerShdw blurRad="38100" dist="38100" dir="2700000" algn="tl">
                    <a:srgbClr val="000000">
                      <a:alpha val="43137"/>
                    </a:srgbClr>
                  </a:outerShdw>
                </a:effectLst>
              </a:rPr>
              <a:t>Gui Si  </a:t>
            </a:r>
            <a:r>
              <a:rPr lang="fr-FR" sz="2400" b="1" dirty="0"/>
              <a:t>2013 / 4710 </a:t>
            </a:r>
          </a:p>
        </p:txBody>
      </p:sp>
      <p:cxnSp>
        <p:nvCxnSpPr>
          <p:cNvPr id="7" name="Connecteur droit avec flèche 6">
            <a:extLst>
              <a:ext uri="{FF2B5EF4-FFF2-40B4-BE49-F238E27FC236}">
                <a16:creationId xmlns:a16="http://schemas.microsoft.com/office/drawing/2014/main" id="{B2D3648E-31C1-BDAF-59EE-19FCAD544A19}"/>
              </a:ext>
            </a:extLst>
          </p:cNvPr>
          <p:cNvCxnSpPr/>
          <p:nvPr/>
        </p:nvCxnSpPr>
        <p:spPr>
          <a:xfrm flipH="1">
            <a:off x="4067175" y="4724400"/>
            <a:ext cx="217488" cy="8651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F5307B7F-DE6F-E9ED-CD87-20711841498B}"/>
              </a:ext>
            </a:extLst>
          </p:cNvPr>
          <p:cNvCxnSpPr/>
          <p:nvPr/>
        </p:nvCxnSpPr>
        <p:spPr>
          <a:xfrm flipH="1">
            <a:off x="4213225" y="4581525"/>
            <a:ext cx="179388" cy="93503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31076" name="Image 1">
            <a:extLst>
              <a:ext uri="{FF2B5EF4-FFF2-40B4-BE49-F238E27FC236}">
                <a16:creationId xmlns:a16="http://schemas.microsoft.com/office/drawing/2014/main" id="{222EDD90-EB27-558E-BA13-AAE8FE2100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88938"/>
            <a:ext cx="9144000" cy="646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Connecteur droit avec flèche 9">
            <a:extLst>
              <a:ext uri="{FF2B5EF4-FFF2-40B4-BE49-F238E27FC236}">
                <a16:creationId xmlns:a16="http://schemas.microsoft.com/office/drawing/2014/main" id="{9C4BEBF1-AD69-ACC2-1DA0-E3CE15334EF9}"/>
              </a:ext>
            </a:extLst>
          </p:cNvPr>
          <p:cNvCxnSpPr/>
          <p:nvPr/>
        </p:nvCxnSpPr>
        <p:spPr>
          <a:xfrm flipH="1">
            <a:off x="4032250" y="4706938"/>
            <a:ext cx="250825" cy="90011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Ellipse 12">
            <a:extLst>
              <a:ext uri="{FF2B5EF4-FFF2-40B4-BE49-F238E27FC236}">
                <a16:creationId xmlns:a16="http://schemas.microsoft.com/office/drawing/2014/main" id="{C158F5B1-9B9B-1B7B-0DB0-AA9F25B90244}"/>
              </a:ext>
            </a:extLst>
          </p:cNvPr>
          <p:cNvSpPr/>
          <p:nvPr/>
        </p:nvSpPr>
        <p:spPr>
          <a:xfrm>
            <a:off x="3976688" y="3044825"/>
            <a:ext cx="1190625" cy="1152525"/>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9" name="ZoneTexte 8">
            <a:extLst>
              <a:ext uri="{FF2B5EF4-FFF2-40B4-BE49-F238E27FC236}">
                <a16:creationId xmlns:a16="http://schemas.microsoft.com/office/drawing/2014/main" id="{EA85372E-BB86-7DFB-D315-E3F83D61B098}"/>
              </a:ext>
            </a:extLst>
          </p:cNvPr>
          <p:cNvSpPr txBox="1"/>
          <p:nvPr/>
        </p:nvSpPr>
        <p:spPr>
          <a:xfrm>
            <a:off x="4011613" y="3057525"/>
            <a:ext cx="1133475" cy="1169988"/>
          </a:xfrm>
          <a:prstGeom prst="rect">
            <a:avLst/>
          </a:prstGeom>
          <a:noFill/>
          <a:ln>
            <a:noFill/>
          </a:ln>
        </p:spPr>
        <p:txBody>
          <a:bodyPr>
            <a:spAutoFit/>
          </a:bodyPr>
          <a:lstStyle/>
          <a:p>
            <a:pPr algn="ctr" eaLnBrk="1" hangingPunct="1">
              <a:defRPr/>
            </a:pPr>
            <a:r>
              <a:rPr lang="fr-FR" sz="1200" b="1" dirty="0">
                <a:solidFill>
                  <a:schemeClr val="bg1"/>
                </a:solidFill>
                <a:latin typeface="Arial" charset="0"/>
                <a:cs typeface="Arial" charset="0"/>
              </a:rPr>
              <a:t>SERPENT</a:t>
            </a:r>
          </a:p>
          <a:p>
            <a:pPr algn="ctr" eaLnBrk="1" hangingPunct="1">
              <a:defRPr/>
            </a:pPr>
            <a:r>
              <a:rPr lang="fr-FR" sz="1400" b="1" dirty="0">
                <a:solidFill>
                  <a:schemeClr val="bg1"/>
                </a:solidFill>
                <a:effectLst>
                  <a:outerShdw blurRad="38100" dist="38100" dir="2700000" algn="tl">
                    <a:srgbClr val="000000">
                      <a:alpha val="43137"/>
                    </a:srgbClr>
                  </a:outerShdw>
                </a:effectLst>
                <a:latin typeface="Arial" charset="0"/>
                <a:cs typeface="Arial" charset="0"/>
              </a:rPr>
              <a:t>Gui  Si</a:t>
            </a:r>
          </a:p>
          <a:p>
            <a:pPr algn="ctr" eaLnBrk="1" hangingPunct="1">
              <a:defRPr/>
            </a:pPr>
            <a:r>
              <a:rPr lang="fr-FR" sz="1400" b="1" dirty="0">
                <a:solidFill>
                  <a:srgbClr val="006600"/>
                </a:solidFill>
                <a:effectLst>
                  <a:outerShdw blurRad="38100" dist="38100" dir="2700000" algn="tl">
                    <a:srgbClr val="000000">
                      <a:alpha val="43137"/>
                    </a:srgbClr>
                  </a:outerShdw>
                </a:effectLst>
                <a:latin typeface="Arial" charset="0"/>
                <a:cs typeface="Arial" charset="0"/>
              </a:rPr>
              <a:t>2013</a:t>
            </a:r>
          </a:p>
          <a:p>
            <a:pPr algn="ctr" eaLnBrk="1" hangingPunct="1">
              <a:defRPr/>
            </a:pPr>
            <a:r>
              <a:rPr lang="fr-FR" b="1" dirty="0">
                <a:solidFill>
                  <a:srgbClr val="003300"/>
                </a:solidFill>
                <a:effectLst>
                  <a:outerShdw blurRad="38100" dist="38100" dir="2700000" algn="tl">
                    <a:srgbClr val="000000">
                      <a:alpha val="43137"/>
                    </a:srgbClr>
                  </a:outerShdw>
                </a:effectLst>
                <a:latin typeface="Arial" charset="0"/>
                <a:cs typeface="Arial" charset="0"/>
              </a:rPr>
              <a:t>Jué Yin</a:t>
            </a:r>
          </a:p>
          <a:p>
            <a:pPr algn="ctr" eaLnBrk="1" hangingPunct="1">
              <a:defRPr/>
            </a:pPr>
            <a:r>
              <a:rPr lang="fr-FR" sz="1200" b="1" dirty="0">
                <a:solidFill>
                  <a:schemeClr val="bg1"/>
                </a:solidFill>
                <a:latin typeface="Arial" charset="0"/>
                <a:cs typeface="Arial" charset="0"/>
              </a:rPr>
              <a:t>Eau yin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6F95384-7F66-7AAE-9E5C-7E9C8BC59A08}"/>
              </a:ext>
            </a:extLst>
          </p:cNvPr>
          <p:cNvSpPr txBox="1"/>
          <p:nvPr/>
        </p:nvSpPr>
        <p:spPr>
          <a:xfrm>
            <a:off x="2843213" y="-19050"/>
            <a:ext cx="3313112" cy="369888"/>
          </a:xfrm>
          <a:prstGeom prst="rect">
            <a:avLst/>
          </a:prstGeom>
          <a:noFill/>
        </p:spPr>
        <p:txBody>
          <a:bodyPr>
            <a:spAutoFit/>
          </a:bodyPr>
          <a:lstStyle/>
          <a:p>
            <a:pPr eaLnBrk="1" hangingPunct="1">
              <a:defRPr/>
            </a:pPr>
            <a:r>
              <a:rPr lang="fr-FR" b="1" dirty="0">
                <a:latin typeface="Arial" charset="0"/>
                <a:cs typeface="Arial" charset="0"/>
              </a:rPr>
              <a:t>Année </a:t>
            </a:r>
            <a:r>
              <a:rPr lang="fr-FR" b="1" dirty="0">
                <a:effectLst>
                  <a:outerShdw blurRad="38100" dist="38100" dir="2700000" algn="tl">
                    <a:srgbClr val="000000">
                      <a:alpha val="43137"/>
                    </a:srgbClr>
                  </a:outerShdw>
                </a:effectLst>
                <a:latin typeface="Arial" charset="0"/>
                <a:cs typeface="Arial" charset="0"/>
              </a:rPr>
              <a:t>Jia Wu </a:t>
            </a:r>
            <a:r>
              <a:rPr lang="fr-FR" b="1" dirty="0">
                <a:latin typeface="Arial" charset="0"/>
                <a:cs typeface="Arial" charset="0"/>
              </a:rPr>
              <a:t>2014 / 4711 </a:t>
            </a:r>
          </a:p>
        </p:txBody>
      </p:sp>
      <p:pic>
        <p:nvPicPr>
          <p:cNvPr id="132098" name="Image 3">
            <a:extLst>
              <a:ext uri="{FF2B5EF4-FFF2-40B4-BE49-F238E27FC236}">
                <a16:creationId xmlns:a16="http://schemas.microsoft.com/office/drawing/2014/main" id="{3FF28671-85BB-6A48-7E71-7E8CFC1D43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349250"/>
            <a:ext cx="9144000" cy="650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cteur droit avec flèche 5">
            <a:extLst>
              <a:ext uri="{FF2B5EF4-FFF2-40B4-BE49-F238E27FC236}">
                <a16:creationId xmlns:a16="http://schemas.microsoft.com/office/drawing/2014/main" id="{2D2C6A8C-4F91-3E38-B93A-C9284CCFDA8D}"/>
              </a:ext>
            </a:extLst>
          </p:cNvPr>
          <p:cNvCxnSpPr/>
          <p:nvPr/>
        </p:nvCxnSpPr>
        <p:spPr>
          <a:xfrm flipH="1">
            <a:off x="3851275" y="4652963"/>
            <a:ext cx="360363" cy="122396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Ellipse 1">
            <a:extLst>
              <a:ext uri="{FF2B5EF4-FFF2-40B4-BE49-F238E27FC236}">
                <a16:creationId xmlns:a16="http://schemas.microsoft.com/office/drawing/2014/main" id="{258E55A8-74E3-82ED-591D-6B5F5623B4D5}"/>
              </a:ext>
            </a:extLst>
          </p:cNvPr>
          <p:cNvSpPr/>
          <p:nvPr/>
        </p:nvSpPr>
        <p:spPr>
          <a:xfrm>
            <a:off x="3963988" y="2997200"/>
            <a:ext cx="1112837" cy="1152525"/>
          </a:xfrm>
          <a:prstGeom prst="ellipse">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66566" name="ZoneTexte 3">
            <a:extLst>
              <a:ext uri="{FF2B5EF4-FFF2-40B4-BE49-F238E27FC236}">
                <a16:creationId xmlns:a16="http://schemas.microsoft.com/office/drawing/2014/main" id="{BEA2DBBA-A5F7-E5DD-10BC-09FA2C63DA5D}"/>
              </a:ext>
            </a:extLst>
          </p:cNvPr>
          <p:cNvSpPr txBox="1">
            <a:spLocks noChangeArrowheads="1"/>
          </p:cNvSpPr>
          <p:nvPr/>
        </p:nvSpPr>
        <p:spPr bwMode="auto">
          <a:xfrm>
            <a:off x="3963988" y="3065463"/>
            <a:ext cx="1112837" cy="1076325"/>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fr-FR" altLang="fr-FR" sz="1200" b="1" dirty="0">
                <a:solidFill>
                  <a:schemeClr val="bg1"/>
                </a:solidFill>
                <a:effectLst>
                  <a:outerShdw blurRad="38100" dist="38100" dir="2700000" algn="tl">
                    <a:srgbClr val="000000">
                      <a:alpha val="43137"/>
                    </a:srgbClr>
                  </a:outerShdw>
                </a:effectLst>
              </a:rPr>
              <a:t>CHEVAL</a:t>
            </a:r>
          </a:p>
          <a:p>
            <a:pPr algn="ctr" eaLnBrk="1" hangingPunct="1">
              <a:defRPr/>
            </a:pPr>
            <a:r>
              <a:rPr lang="fr-FR" altLang="fr-FR" sz="1600" b="1" dirty="0">
                <a:solidFill>
                  <a:schemeClr val="bg1"/>
                </a:solidFill>
                <a:effectLst>
                  <a:outerShdw blurRad="38100" dist="38100" dir="2700000" algn="tl">
                    <a:srgbClr val="000000">
                      <a:alpha val="43137"/>
                    </a:srgbClr>
                  </a:outerShdw>
                </a:effectLst>
              </a:rPr>
              <a:t>Jia Wu</a:t>
            </a:r>
          </a:p>
          <a:p>
            <a:pPr algn="ctr" eaLnBrk="1" hangingPunct="1">
              <a:defRPr/>
            </a:pPr>
            <a:r>
              <a:rPr lang="fr-FR" altLang="fr-FR" sz="1200" b="1" dirty="0">
                <a:solidFill>
                  <a:schemeClr val="bg1"/>
                </a:solidFill>
                <a:effectLst>
                  <a:outerShdw blurRad="38100" dist="38100" dir="2700000" algn="tl">
                    <a:srgbClr val="000000">
                      <a:alpha val="43137"/>
                    </a:srgbClr>
                  </a:outerShdw>
                </a:effectLst>
              </a:rPr>
              <a:t>2014</a:t>
            </a:r>
          </a:p>
          <a:p>
            <a:pPr algn="ctr" eaLnBrk="1" hangingPunct="1">
              <a:defRPr/>
            </a:pPr>
            <a:r>
              <a:rPr lang="fr-FR" altLang="fr-FR" sz="1200" b="1" dirty="0">
                <a:solidFill>
                  <a:srgbClr val="0000FF"/>
                </a:solidFill>
                <a:effectLst>
                  <a:outerShdw blurRad="38100" dist="38100" dir="2700000" algn="tl">
                    <a:srgbClr val="000000">
                      <a:alpha val="43137"/>
                    </a:srgbClr>
                  </a:outerShdw>
                </a:effectLst>
              </a:rPr>
              <a:t>Shao Yin</a:t>
            </a:r>
          </a:p>
          <a:p>
            <a:pPr algn="ctr" eaLnBrk="1" hangingPunct="1">
              <a:defRPr/>
            </a:pPr>
            <a:r>
              <a:rPr lang="fr-FR" altLang="fr-FR" sz="1200" b="1" dirty="0">
                <a:solidFill>
                  <a:schemeClr val="bg1"/>
                </a:solidFill>
                <a:effectLst>
                  <a:outerShdw blurRad="38100" dist="38100" dir="2700000" algn="tl">
                    <a:srgbClr val="000000">
                      <a:alpha val="43137"/>
                    </a:srgbClr>
                  </a:outerShdw>
                </a:effectLst>
              </a:rPr>
              <a:t>Bois</a:t>
            </a:r>
          </a:p>
        </p:txBody>
      </p:sp>
      <p:pic>
        <p:nvPicPr>
          <p:cNvPr id="132102" name="Image 6">
            <a:extLst>
              <a:ext uri="{FF2B5EF4-FFF2-40B4-BE49-F238E27FC236}">
                <a16:creationId xmlns:a16="http://schemas.microsoft.com/office/drawing/2014/main" id="{7B64A6A2-E4FD-D4B2-6908-CE1597F0C2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51888" y="30163"/>
            <a:ext cx="21748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1" name="Image 1">
            <a:extLst>
              <a:ext uri="{FF2B5EF4-FFF2-40B4-BE49-F238E27FC236}">
                <a16:creationId xmlns:a16="http://schemas.microsoft.com/office/drawing/2014/main" id="{4EE99AA9-FC38-03CD-1301-4B7307585A9C}"/>
              </a:ext>
            </a:extLst>
          </p:cNvPr>
          <p:cNvPicPr>
            <a:picLocks noChangeAspect="1"/>
          </p:cNvPicPr>
          <p:nvPr/>
        </p:nvPicPr>
        <p:blipFill>
          <a:blip r:embed="rId2">
            <a:extLst>
              <a:ext uri="{28A0092B-C50C-407E-A947-70E740481C1C}">
                <a14:useLocalDpi xmlns:a14="http://schemas.microsoft.com/office/drawing/2010/main" val="0"/>
              </a:ext>
            </a:extLst>
          </a:blip>
          <a:srcRect b="3261"/>
          <a:stretch>
            <a:fillRect/>
          </a:stretch>
        </p:blipFill>
        <p:spPr bwMode="auto">
          <a:xfrm>
            <a:off x="0" y="449263"/>
            <a:ext cx="9129713" cy="640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FAA0D814-C546-413B-9EEA-DD99E4F149C4}"/>
              </a:ext>
            </a:extLst>
          </p:cNvPr>
          <p:cNvSpPr txBox="1"/>
          <p:nvPr/>
        </p:nvSpPr>
        <p:spPr>
          <a:xfrm>
            <a:off x="3059113" y="0"/>
            <a:ext cx="3384550" cy="369888"/>
          </a:xfrm>
          <a:prstGeom prst="rect">
            <a:avLst/>
          </a:prstGeom>
          <a:noFill/>
        </p:spPr>
        <p:txBody>
          <a:bodyPr>
            <a:spAutoFit/>
          </a:bodyPr>
          <a:lstStyle/>
          <a:p>
            <a:pPr>
              <a:defRPr/>
            </a:pPr>
            <a:r>
              <a:rPr lang="fr-FR" b="1" dirty="0">
                <a:effectLst>
                  <a:outerShdw blurRad="38100" dist="38100" dir="2700000" algn="tl">
                    <a:srgbClr val="000000">
                      <a:alpha val="43137"/>
                    </a:srgbClr>
                  </a:outerShdw>
                </a:effectLst>
              </a:rPr>
              <a:t>Année Yi Wei 2015 / 4712</a:t>
            </a:r>
          </a:p>
        </p:txBody>
      </p:sp>
      <p:sp>
        <p:nvSpPr>
          <p:cNvPr id="4" name="Ellipse 3">
            <a:extLst>
              <a:ext uri="{FF2B5EF4-FFF2-40B4-BE49-F238E27FC236}">
                <a16:creationId xmlns:a16="http://schemas.microsoft.com/office/drawing/2014/main" id="{B7413E41-1862-778D-94EF-6BD70126F408}"/>
              </a:ext>
            </a:extLst>
          </p:cNvPr>
          <p:cNvSpPr/>
          <p:nvPr/>
        </p:nvSpPr>
        <p:spPr>
          <a:xfrm>
            <a:off x="3995738" y="3141663"/>
            <a:ext cx="1081087" cy="10795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ZoneTexte 4">
            <a:extLst>
              <a:ext uri="{FF2B5EF4-FFF2-40B4-BE49-F238E27FC236}">
                <a16:creationId xmlns:a16="http://schemas.microsoft.com/office/drawing/2014/main" id="{F4B6F2F7-FAA7-B3CB-82C6-61AF6BB91D57}"/>
              </a:ext>
            </a:extLst>
          </p:cNvPr>
          <p:cNvSpPr txBox="1"/>
          <p:nvPr/>
        </p:nvSpPr>
        <p:spPr>
          <a:xfrm>
            <a:off x="4032250" y="3130550"/>
            <a:ext cx="1008063" cy="1046163"/>
          </a:xfrm>
          <a:prstGeom prst="rect">
            <a:avLst/>
          </a:prstGeom>
          <a:noFill/>
        </p:spPr>
        <p:txBody>
          <a:bodyPr>
            <a:spAutoFit/>
          </a:bodyPr>
          <a:lstStyle/>
          <a:p>
            <a:pPr algn="ctr">
              <a:defRPr/>
            </a:pPr>
            <a:r>
              <a:rPr lang="fr-FR" sz="1200" b="1" dirty="0">
                <a:effectLst>
                  <a:outerShdw blurRad="38100" dist="38100" dir="2700000" algn="tl">
                    <a:srgbClr val="000000">
                      <a:alpha val="43137"/>
                    </a:srgbClr>
                  </a:outerShdw>
                </a:effectLst>
              </a:rPr>
              <a:t>Chèvre</a:t>
            </a:r>
          </a:p>
          <a:p>
            <a:pPr algn="ctr">
              <a:defRPr/>
            </a:pPr>
            <a:r>
              <a:rPr lang="fr-FR" sz="1600" b="1" dirty="0">
                <a:effectLst>
                  <a:outerShdw blurRad="38100" dist="38100" dir="2700000" algn="tl">
                    <a:srgbClr val="000000">
                      <a:alpha val="43137"/>
                    </a:srgbClr>
                  </a:outerShdw>
                </a:effectLst>
              </a:rPr>
              <a:t>Yi Wei</a:t>
            </a:r>
          </a:p>
          <a:p>
            <a:pPr algn="ctr">
              <a:defRPr/>
            </a:pPr>
            <a:r>
              <a:rPr lang="fr-FR" sz="1200" b="1" dirty="0">
                <a:effectLst>
                  <a:outerShdw blurRad="38100" dist="38100" dir="2700000" algn="tl">
                    <a:srgbClr val="000000">
                      <a:alpha val="43137"/>
                    </a:srgbClr>
                  </a:outerShdw>
                </a:effectLst>
              </a:rPr>
              <a:t>2015</a:t>
            </a:r>
          </a:p>
          <a:p>
            <a:pPr algn="ctr">
              <a:defRPr/>
            </a:pPr>
            <a:r>
              <a:rPr lang="fr-FR" sz="1200" b="1" dirty="0">
                <a:solidFill>
                  <a:srgbClr val="0000FF"/>
                </a:solidFill>
                <a:effectLst>
                  <a:outerShdw blurRad="38100" dist="38100" dir="2700000" algn="tl">
                    <a:srgbClr val="000000">
                      <a:alpha val="43137"/>
                    </a:srgbClr>
                  </a:outerShdw>
                </a:effectLst>
              </a:rPr>
              <a:t>Tai Yin </a:t>
            </a:r>
          </a:p>
          <a:p>
            <a:pPr algn="ctr">
              <a:defRPr/>
            </a:pPr>
            <a:r>
              <a:rPr lang="fr-FR" sz="1000" b="1" dirty="0">
                <a:effectLst>
                  <a:outerShdw blurRad="38100" dist="38100" dir="2700000" algn="tl">
                    <a:srgbClr val="000000">
                      <a:alpha val="43137"/>
                    </a:srgbClr>
                  </a:outerShdw>
                </a:effectLst>
              </a:rPr>
              <a:t>Bois Yin</a:t>
            </a:r>
          </a:p>
        </p:txBody>
      </p:sp>
      <p:cxnSp>
        <p:nvCxnSpPr>
          <p:cNvPr id="6" name="Connecteur droit avec flèche 5">
            <a:extLst>
              <a:ext uri="{FF2B5EF4-FFF2-40B4-BE49-F238E27FC236}">
                <a16:creationId xmlns:a16="http://schemas.microsoft.com/office/drawing/2014/main" id="{76835823-9B81-7783-22AA-DAA01DFD3CA3}"/>
              </a:ext>
            </a:extLst>
          </p:cNvPr>
          <p:cNvCxnSpPr/>
          <p:nvPr/>
        </p:nvCxnSpPr>
        <p:spPr>
          <a:xfrm flipH="1">
            <a:off x="4067175" y="4797425"/>
            <a:ext cx="217488" cy="7921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5" name="Image 1">
            <a:extLst>
              <a:ext uri="{FF2B5EF4-FFF2-40B4-BE49-F238E27FC236}">
                <a16:creationId xmlns:a16="http://schemas.microsoft.com/office/drawing/2014/main" id="{31B26205-4BFB-B092-743B-CF5929ED2E2F}"/>
              </a:ext>
            </a:extLst>
          </p:cNvPr>
          <p:cNvPicPr>
            <a:picLocks noChangeAspect="1"/>
          </p:cNvPicPr>
          <p:nvPr/>
        </p:nvPicPr>
        <p:blipFill>
          <a:blip r:embed="rId2">
            <a:extLst>
              <a:ext uri="{28A0092B-C50C-407E-A947-70E740481C1C}">
                <a14:useLocalDpi xmlns:a14="http://schemas.microsoft.com/office/drawing/2010/main" val="0"/>
              </a:ext>
            </a:extLst>
          </a:blip>
          <a:srcRect l="1701" b="2956"/>
          <a:stretch>
            <a:fillRect/>
          </a:stretch>
        </p:blipFill>
        <p:spPr bwMode="auto">
          <a:xfrm>
            <a:off x="-14288" y="300038"/>
            <a:ext cx="9145588" cy="651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C3D77988-BA47-95CC-A48B-78231733A45D}"/>
              </a:ext>
            </a:extLst>
          </p:cNvPr>
          <p:cNvSpPr txBox="1"/>
          <p:nvPr/>
        </p:nvSpPr>
        <p:spPr>
          <a:xfrm>
            <a:off x="2843213" y="0"/>
            <a:ext cx="4897437" cy="369888"/>
          </a:xfrm>
          <a:prstGeom prst="rect">
            <a:avLst/>
          </a:prstGeom>
          <a:noFill/>
        </p:spPr>
        <p:txBody>
          <a:bodyPr>
            <a:spAutoFit/>
          </a:bodyPr>
          <a:lstStyle/>
          <a:p>
            <a:pPr>
              <a:defRPr/>
            </a:pPr>
            <a:r>
              <a:rPr lang="fr-FR" b="1" dirty="0">
                <a:effectLst>
                  <a:outerShdw blurRad="38100" dist="38100" dir="2700000" algn="tl">
                    <a:srgbClr val="000000">
                      <a:alpha val="43137"/>
                    </a:srgbClr>
                  </a:outerShdw>
                </a:effectLst>
              </a:rPr>
              <a:t>Année Bing Shen 2016 / 4713</a:t>
            </a:r>
          </a:p>
        </p:txBody>
      </p:sp>
      <p:sp>
        <p:nvSpPr>
          <p:cNvPr id="4" name="Ellipse 3">
            <a:extLst>
              <a:ext uri="{FF2B5EF4-FFF2-40B4-BE49-F238E27FC236}">
                <a16:creationId xmlns:a16="http://schemas.microsoft.com/office/drawing/2014/main" id="{95C8F702-07CC-36C8-C14F-98B0FF84EB31}"/>
              </a:ext>
            </a:extLst>
          </p:cNvPr>
          <p:cNvSpPr/>
          <p:nvPr/>
        </p:nvSpPr>
        <p:spPr>
          <a:xfrm>
            <a:off x="3851275" y="3014663"/>
            <a:ext cx="1225550" cy="11525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Ellipse 4">
            <a:extLst>
              <a:ext uri="{FF2B5EF4-FFF2-40B4-BE49-F238E27FC236}">
                <a16:creationId xmlns:a16="http://schemas.microsoft.com/office/drawing/2014/main" id="{0AC23895-B10D-90EC-9994-465B0BDBEAB3}"/>
              </a:ext>
            </a:extLst>
          </p:cNvPr>
          <p:cNvSpPr/>
          <p:nvPr/>
        </p:nvSpPr>
        <p:spPr>
          <a:xfrm>
            <a:off x="3851275" y="3044825"/>
            <a:ext cx="1225550" cy="1103313"/>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ZoneTexte 5">
            <a:extLst>
              <a:ext uri="{FF2B5EF4-FFF2-40B4-BE49-F238E27FC236}">
                <a16:creationId xmlns:a16="http://schemas.microsoft.com/office/drawing/2014/main" id="{9A35F36F-4DC0-8804-660C-25D5F5811DAE}"/>
              </a:ext>
            </a:extLst>
          </p:cNvPr>
          <p:cNvSpPr txBox="1"/>
          <p:nvPr/>
        </p:nvSpPr>
        <p:spPr>
          <a:xfrm>
            <a:off x="3781425" y="3068638"/>
            <a:ext cx="1366838" cy="1016000"/>
          </a:xfrm>
          <a:prstGeom prst="rect">
            <a:avLst/>
          </a:prstGeom>
          <a:noFill/>
        </p:spPr>
        <p:txBody>
          <a:bodyPr>
            <a:spAutoFit/>
          </a:bodyPr>
          <a:lstStyle/>
          <a:p>
            <a:pPr algn="ctr">
              <a:defRPr/>
            </a:pPr>
            <a:r>
              <a:rPr lang="fr-FR" sz="1200" b="1" dirty="0">
                <a:effectLst>
                  <a:outerShdw blurRad="38100" dist="38100" dir="2700000" algn="tl">
                    <a:srgbClr val="000000">
                      <a:alpha val="43137"/>
                    </a:srgbClr>
                  </a:outerShdw>
                </a:effectLst>
              </a:rPr>
              <a:t>Singe</a:t>
            </a:r>
          </a:p>
          <a:p>
            <a:pPr algn="ctr">
              <a:defRPr/>
            </a:pPr>
            <a:r>
              <a:rPr lang="fr-FR" sz="1400" b="1" dirty="0">
                <a:effectLst>
                  <a:outerShdw blurRad="38100" dist="38100" dir="2700000" algn="tl">
                    <a:srgbClr val="000000">
                      <a:alpha val="43137"/>
                    </a:srgbClr>
                  </a:outerShdw>
                </a:effectLst>
              </a:rPr>
              <a:t>Bing Shen</a:t>
            </a:r>
          </a:p>
          <a:p>
            <a:pPr algn="ctr">
              <a:defRPr/>
            </a:pPr>
            <a:r>
              <a:rPr lang="fr-FR" sz="1200" b="1" dirty="0">
                <a:effectLst>
                  <a:outerShdw blurRad="38100" dist="38100" dir="2700000" algn="tl">
                    <a:srgbClr val="000000">
                      <a:alpha val="43137"/>
                    </a:srgbClr>
                  </a:outerShdw>
                </a:effectLst>
              </a:rPr>
              <a:t>2016</a:t>
            </a:r>
          </a:p>
          <a:p>
            <a:pPr algn="ctr">
              <a:defRPr/>
            </a:pPr>
            <a:r>
              <a:rPr lang="fr-FR" sz="1200" b="1" dirty="0">
                <a:solidFill>
                  <a:srgbClr val="FF0000"/>
                </a:solidFill>
                <a:effectLst>
                  <a:outerShdw blurRad="38100" dist="38100" dir="2700000" algn="tl">
                    <a:srgbClr val="000000">
                      <a:alpha val="43137"/>
                    </a:srgbClr>
                  </a:outerShdw>
                </a:effectLst>
              </a:rPr>
              <a:t>Shao Yang</a:t>
            </a:r>
          </a:p>
          <a:p>
            <a:pPr algn="ctr">
              <a:defRPr/>
            </a:pPr>
            <a:r>
              <a:rPr lang="fr-FR" sz="1000" b="1" dirty="0">
                <a:effectLst>
                  <a:outerShdw blurRad="38100" dist="38100" dir="2700000" algn="tl">
                    <a:srgbClr val="000000">
                      <a:alpha val="43137"/>
                    </a:srgbClr>
                  </a:outerShdw>
                </a:effectLst>
              </a:rPr>
              <a:t>Feu Yang</a:t>
            </a:r>
          </a:p>
        </p:txBody>
      </p:sp>
      <p:cxnSp>
        <p:nvCxnSpPr>
          <p:cNvPr id="7" name="Connecteur droit avec flèche 6">
            <a:extLst>
              <a:ext uri="{FF2B5EF4-FFF2-40B4-BE49-F238E27FC236}">
                <a16:creationId xmlns:a16="http://schemas.microsoft.com/office/drawing/2014/main" id="{926D45DF-EBE8-0192-AB3A-84F4664D2292}"/>
              </a:ext>
            </a:extLst>
          </p:cNvPr>
          <p:cNvCxnSpPr/>
          <p:nvPr/>
        </p:nvCxnSpPr>
        <p:spPr>
          <a:xfrm flipH="1">
            <a:off x="3924300" y="4737100"/>
            <a:ext cx="217488" cy="7921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69" name="Image 8">
            <a:extLst>
              <a:ext uri="{FF2B5EF4-FFF2-40B4-BE49-F238E27FC236}">
                <a16:creationId xmlns:a16="http://schemas.microsoft.com/office/drawing/2014/main" id="{593679E0-346A-A462-3FCB-6AC8A14F9E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313" y="369888"/>
            <a:ext cx="9151938" cy="647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51822F52-A1CE-58BB-6FC5-0437B0FBA122}"/>
              </a:ext>
            </a:extLst>
          </p:cNvPr>
          <p:cNvSpPr txBox="1"/>
          <p:nvPr/>
        </p:nvSpPr>
        <p:spPr>
          <a:xfrm>
            <a:off x="2843213" y="0"/>
            <a:ext cx="4897437" cy="369888"/>
          </a:xfrm>
          <a:prstGeom prst="rect">
            <a:avLst/>
          </a:prstGeom>
          <a:noFill/>
        </p:spPr>
        <p:txBody>
          <a:bodyPr>
            <a:spAutoFit/>
          </a:bodyPr>
          <a:lstStyle/>
          <a:p>
            <a:pPr>
              <a:defRPr/>
            </a:pPr>
            <a:r>
              <a:rPr lang="fr-FR" b="1" dirty="0">
                <a:effectLst>
                  <a:outerShdw blurRad="38100" dist="38100" dir="2700000" algn="tl">
                    <a:srgbClr val="000000">
                      <a:alpha val="43137"/>
                    </a:srgbClr>
                  </a:outerShdw>
                </a:effectLst>
              </a:rPr>
              <a:t>Année Ding You 2017 / 4714</a:t>
            </a:r>
          </a:p>
        </p:txBody>
      </p:sp>
      <p:sp>
        <p:nvSpPr>
          <p:cNvPr id="4" name="Ellipse 3">
            <a:extLst>
              <a:ext uri="{FF2B5EF4-FFF2-40B4-BE49-F238E27FC236}">
                <a16:creationId xmlns:a16="http://schemas.microsoft.com/office/drawing/2014/main" id="{568F521A-A240-4E46-66FD-CDCA132869A3}"/>
              </a:ext>
            </a:extLst>
          </p:cNvPr>
          <p:cNvSpPr/>
          <p:nvPr/>
        </p:nvSpPr>
        <p:spPr>
          <a:xfrm>
            <a:off x="3851275" y="3014663"/>
            <a:ext cx="1225550" cy="11525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Ellipse 4">
            <a:extLst>
              <a:ext uri="{FF2B5EF4-FFF2-40B4-BE49-F238E27FC236}">
                <a16:creationId xmlns:a16="http://schemas.microsoft.com/office/drawing/2014/main" id="{D37A254C-58E6-3119-AA3E-0DE615CE7528}"/>
              </a:ext>
            </a:extLst>
          </p:cNvPr>
          <p:cNvSpPr/>
          <p:nvPr/>
        </p:nvSpPr>
        <p:spPr>
          <a:xfrm>
            <a:off x="3851275" y="3014663"/>
            <a:ext cx="1274763" cy="1152525"/>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ZoneTexte 5">
            <a:extLst>
              <a:ext uri="{FF2B5EF4-FFF2-40B4-BE49-F238E27FC236}">
                <a16:creationId xmlns:a16="http://schemas.microsoft.com/office/drawing/2014/main" id="{A16AD32A-1483-FBE3-EF81-B722C5321DDB}"/>
              </a:ext>
            </a:extLst>
          </p:cNvPr>
          <p:cNvSpPr txBox="1"/>
          <p:nvPr/>
        </p:nvSpPr>
        <p:spPr>
          <a:xfrm>
            <a:off x="3827463" y="3076575"/>
            <a:ext cx="1366837" cy="1016000"/>
          </a:xfrm>
          <a:prstGeom prst="rect">
            <a:avLst/>
          </a:prstGeom>
          <a:noFill/>
        </p:spPr>
        <p:txBody>
          <a:bodyPr>
            <a:spAutoFit/>
          </a:bodyPr>
          <a:lstStyle/>
          <a:p>
            <a:pPr algn="ctr">
              <a:defRPr/>
            </a:pPr>
            <a:r>
              <a:rPr lang="fr-FR" sz="1200" b="1" dirty="0">
                <a:effectLst>
                  <a:outerShdw blurRad="38100" dist="38100" dir="2700000" algn="tl">
                    <a:srgbClr val="000000">
                      <a:alpha val="43137"/>
                    </a:srgbClr>
                  </a:outerShdw>
                </a:effectLst>
              </a:rPr>
              <a:t>Coq</a:t>
            </a:r>
          </a:p>
          <a:p>
            <a:pPr algn="ctr">
              <a:defRPr/>
            </a:pPr>
            <a:r>
              <a:rPr lang="fr-FR" sz="1400" b="1" dirty="0">
                <a:effectLst>
                  <a:outerShdw blurRad="38100" dist="38100" dir="2700000" algn="tl">
                    <a:srgbClr val="000000">
                      <a:alpha val="43137"/>
                    </a:srgbClr>
                  </a:outerShdw>
                </a:effectLst>
              </a:rPr>
              <a:t>Ding You</a:t>
            </a:r>
          </a:p>
          <a:p>
            <a:pPr algn="ctr">
              <a:defRPr/>
            </a:pPr>
            <a:r>
              <a:rPr lang="fr-FR" sz="1200" b="1" dirty="0">
                <a:effectLst>
                  <a:outerShdw blurRad="38100" dist="38100" dir="2700000" algn="tl">
                    <a:srgbClr val="000000">
                      <a:alpha val="43137"/>
                    </a:srgbClr>
                  </a:outerShdw>
                </a:effectLst>
              </a:rPr>
              <a:t>2017</a:t>
            </a:r>
          </a:p>
          <a:p>
            <a:pPr algn="ctr">
              <a:defRPr/>
            </a:pPr>
            <a:r>
              <a:rPr lang="fr-FR" sz="1200" b="1" dirty="0">
                <a:solidFill>
                  <a:srgbClr val="FF0000"/>
                </a:solidFill>
                <a:effectLst>
                  <a:outerShdw blurRad="38100" dist="38100" dir="2700000" algn="tl">
                    <a:srgbClr val="000000">
                      <a:alpha val="43137"/>
                    </a:srgbClr>
                  </a:outerShdw>
                </a:effectLst>
              </a:rPr>
              <a:t>Yang Ming</a:t>
            </a:r>
          </a:p>
          <a:p>
            <a:pPr algn="ctr">
              <a:defRPr/>
            </a:pPr>
            <a:r>
              <a:rPr lang="fr-FR" sz="1000" b="1" dirty="0">
                <a:effectLst>
                  <a:outerShdw blurRad="38100" dist="38100" dir="2700000" algn="tl">
                    <a:srgbClr val="000000">
                      <a:alpha val="43137"/>
                    </a:srgbClr>
                  </a:outerShdw>
                </a:effectLst>
              </a:rPr>
              <a:t>Feu Yin</a:t>
            </a:r>
          </a:p>
        </p:txBody>
      </p:sp>
      <p:cxnSp>
        <p:nvCxnSpPr>
          <p:cNvPr id="7" name="Connecteur droit avec flèche 6">
            <a:extLst>
              <a:ext uri="{FF2B5EF4-FFF2-40B4-BE49-F238E27FC236}">
                <a16:creationId xmlns:a16="http://schemas.microsoft.com/office/drawing/2014/main" id="{010DE4EB-EBDF-E969-A21F-65BE7311523B}"/>
              </a:ext>
            </a:extLst>
          </p:cNvPr>
          <p:cNvCxnSpPr/>
          <p:nvPr/>
        </p:nvCxnSpPr>
        <p:spPr>
          <a:xfrm flipH="1">
            <a:off x="3856038" y="4667250"/>
            <a:ext cx="287337" cy="8763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3" name="Image 1">
            <a:extLst>
              <a:ext uri="{FF2B5EF4-FFF2-40B4-BE49-F238E27FC236}">
                <a16:creationId xmlns:a16="http://schemas.microsoft.com/office/drawing/2014/main" id="{4AA11D88-5384-D7E1-5191-90E3119306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25" y="360363"/>
            <a:ext cx="9074150" cy="641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CE78421D-8B40-FECB-3C51-BD8BB52FBA17}"/>
              </a:ext>
            </a:extLst>
          </p:cNvPr>
          <p:cNvSpPr txBox="1"/>
          <p:nvPr/>
        </p:nvSpPr>
        <p:spPr>
          <a:xfrm>
            <a:off x="2843213" y="0"/>
            <a:ext cx="4897437" cy="369888"/>
          </a:xfrm>
          <a:prstGeom prst="rect">
            <a:avLst/>
          </a:prstGeom>
          <a:noFill/>
        </p:spPr>
        <p:txBody>
          <a:bodyPr>
            <a:spAutoFit/>
          </a:bodyPr>
          <a:lstStyle/>
          <a:p>
            <a:pPr>
              <a:defRPr/>
            </a:pPr>
            <a:r>
              <a:rPr lang="fr-FR" b="1" dirty="0">
                <a:effectLst>
                  <a:outerShdw blurRad="38100" dist="38100" dir="2700000" algn="tl">
                    <a:srgbClr val="000000">
                      <a:alpha val="43137"/>
                    </a:srgbClr>
                  </a:outerShdw>
                </a:effectLst>
              </a:rPr>
              <a:t>Année Wu Xu 2018 / 4715</a:t>
            </a:r>
          </a:p>
        </p:txBody>
      </p:sp>
      <p:sp>
        <p:nvSpPr>
          <p:cNvPr id="4" name="Ellipse 3">
            <a:extLst>
              <a:ext uri="{FF2B5EF4-FFF2-40B4-BE49-F238E27FC236}">
                <a16:creationId xmlns:a16="http://schemas.microsoft.com/office/drawing/2014/main" id="{A8343A26-6F85-6109-0C81-F28E913618F8}"/>
              </a:ext>
            </a:extLst>
          </p:cNvPr>
          <p:cNvSpPr/>
          <p:nvPr/>
        </p:nvSpPr>
        <p:spPr>
          <a:xfrm>
            <a:off x="3959225" y="3068638"/>
            <a:ext cx="1225550" cy="11525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Ellipse 4">
            <a:extLst>
              <a:ext uri="{FF2B5EF4-FFF2-40B4-BE49-F238E27FC236}">
                <a16:creationId xmlns:a16="http://schemas.microsoft.com/office/drawing/2014/main" id="{F900352B-5389-2200-1B1C-28F52117D401}"/>
              </a:ext>
            </a:extLst>
          </p:cNvPr>
          <p:cNvSpPr/>
          <p:nvPr/>
        </p:nvSpPr>
        <p:spPr>
          <a:xfrm>
            <a:off x="3970338" y="3046413"/>
            <a:ext cx="1203325" cy="1152525"/>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ZoneTexte 5">
            <a:extLst>
              <a:ext uri="{FF2B5EF4-FFF2-40B4-BE49-F238E27FC236}">
                <a16:creationId xmlns:a16="http://schemas.microsoft.com/office/drawing/2014/main" id="{4CB55237-2040-F869-822D-F8070935B3B8}"/>
              </a:ext>
            </a:extLst>
          </p:cNvPr>
          <p:cNvSpPr txBox="1"/>
          <p:nvPr/>
        </p:nvSpPr>
        <p:spPr>
          <a:xfrm>
            <a:off x="3887788" y="3114675"/>
            <a:ext cx="1366837" cy="1016000"/>
          </a:xfrm>
          <a:prstGeom prst="rect">
            <a:avLst/>
          </a:prstGeom>
          <a:noFill/>
        </p:spPr>
        <p:txBody>
          <a:bodyPr>
            <a:spAutoFit/>
          </a:bodyPr>
          <a:lstStyle/>
          <a:p>
            <a:pPr algn="ctr">
              <a:defRPr/>
            </a:pPr>
            <a:r>
              <a:rPr lang="fr-FR" sz="1200" b="1" dirty="0">
                <a:effectLst>
                  <a:outerShdw blurRad="38100" dist="38100" dir="2700000" algn="tl">
                    <a:srgbClr val="000000">
                      <a:alpha val="43137"/>
                    </a:srgbClr>
                  </a:outerShdw>
                </a:effectLst>
              </a:rPr>
              <a:t>Chien</a:t>
            </a:r>
          </a:p>
          <a:p>
            <a:pPr algn="ctr">
              <a:defRPr/>
            </a:pPr>
            <a:r>
              <a:rPr lang="fr-FR" sz="1400" b="1" dirty="0">
                <a:effectLst>
                  <a:outerShdw blurRad="38100" dist="38100" dir="2700000" algn="tl">
                    <a:srgbClr val="000000">
                      <a:alpha val="43137"/>
                    </a:srgbClr>
                  </a:outerShdw>
                </a:effectLst>
              </a:rPr>
              <a:t>Wu Xu</a:t>
            </a:r>
          </a:p>
          <a:p>
            <a:pPr algn="ctr">
              <a:defRPr/>
            </a:pPr>
            <a:r>
              <a:rPr lang="fr-FR" sz="1200" b="1" dirty="0">
                <a:effectLst>
                  <a:outerShdw blurRad="38100" dist="38100" dir="2700000" algn="tl">
                    <a:srgbClr val="000000">
                      <a:alpha val="43137"/>
                    </a:srgbClr>
                  </a:outerShdw>
                </a:effectLst>
              </a:rPr>
              <a:t>2018</a:t>
            </a:r>
          </a:p>
          <a:p>
            <a:pPr algn="ctr">
              <a:defRPr/>
            </a:pPr>
            <a:r>
              <a:rPr lang="fr-FR" sz="1200" b="1" dirty="0">
                <a:solidFill>
                  <a:srgbClr val="FF0000"/>
                </a:solidFill>
                <a:effectLst>
                  <a:outerShdw blurRad="38100" dist="38100" dir="2700000" algn="tl">
                    <a:srgbClr val="000000">
                      <a:alpha val="43137"/>
                    </a:srgbClr>
                  </a:outerShdw>
                </a:effectLst>
              </a:rPr>
              <a:t>Tai Yang </a:t>
            </a:r>
          </a:p>
          <a:p>
            <a:pPr algn="ctr">
              <a:defRPr/>
            </a:pPr>
            <a:r>
              <a:rPr lang="fr-FR" sz="1000" b="1" dirty="0">
                <a:effectLst>
                  <a:outerShdw blurRad="38100" dist="38100" dir="2700000" algn="tl">
                    <a:srgbClr val="000000">
                      <a:alpha val="43137"/>
                    </a:srgbClr>
                  </a:outerShdw>
                </a:effectLst>
              </a:rPr>
              <a:t>Terre Yang</a:t>
            </a:r>
          </a:p>
        </p:txBody>
      </p:sp>
      <p:cxnSp>
        <p:nvCxnSpPr>
          <p:cNvPr id="7" name="Connecteur droit avec flèche 6">
            <a:extLst>
              <a:ext uri="{FF2B5EF4-FFF2-40B4-BE49-F238E27FC236}">
                <a16:creationId xmlns:a16="http://schemas.microsoft.com/office/drawing/2014/main" id="{E35FA03F-3A22-7C25-A21D-79D6218662C2}"/>
              </a:ext>
            </a:extLst>
          </p:cNvPr>
          <p:cNvCxnSpPr/>
          <p:nvPr/>
        </p:nvCxnSpPr>
        <p:spPr>
          <a:xfrm flipH="1">
            <a:off x="3851275" y="4681538"/>
            <a:ext cx="360363" cy="863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1" name="Image 2" descr="Une image contenant périphérique, baromètre&#13;&#10;&#13;&#10;Description générée avec un niveau de confiance très élevé">
            <a:extLst>
              <a:ext uri="{FF2B5EF4-FFF2-40B4-BE49-F238E27FC236}">
                <a16:creationId xmlns:a16="http://schemas.microsoft.com/office/drawing/2014/main" id="{3BE87344-10B6-F300-F098-226184EA59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80" b="1556"/>
          <a:stretch>
            <a:fillRect/>
          </a:stretch>
        </p:blipFill>
        <p:spPr bwMode="auto">
          <a:xfrm>
            <a:off x="107950" y="219075"/>
            <a:ext cx="9002713" cy="652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llipse 3">
            <a:extLst>
              <a:ext uri="{FF2B5EF4-FFF2-40B4-BE49-F238E27FC236}">
                <a16:creationId xmlns:a16="http://schemas.microsoft.com/office/drawing/2014/main" id="{6A754979-24CD-D4D4-3DE6-AFB672815C31}"/>
              </a:ext>
            </a:extLst>
          </p:cNvPr>
          <p:cNvSpPr/>
          <p:nvPr/>
        </p:nvSpPr>
        <p:spPr>
          <a:xfrm>
            <a:off x="3995738" y="3154363"/>
            <a:ext cx="1100137" cy="10668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ZoneTexte 4">
            <a:extLst>
              <a:ext uri="{FF2B5EF4-FFF2-40B4-BE49-F238E27FC236}">
                <a16:creationId xmlns:a16="http://schemas.microsoft.com/office/drawing/2014/main" id="{3425DB60-D9ED-D552-826C-D471C86B92AC}"/>
              </a:ext>
            </a:extLst>
          </p:cNvPr>
          <p:cNvSpPr txBox="1"/>
          <p:nvPr/>
        </p:nvSpPr>
        <p:spPr>
          <a:xfrm>
            <a:off x="3933825" y="3241675"/>
            <a:ext cx="1223963" cy="892175"/>
          </a:xfrm>
          <a:prstGeom prst="rect">
            <a:avLst/>
          </a:prstGeom>
          <a:noFill/>
        </p:spPr>
        <p:txBody>
          <a:bodyPr>
            <a:spAutoFit/>
          </a:bodyPr>
          <a:lstStyle/>
          <a:p>
            <a:pPr algn="ctr">
              <a:defRPr/>
            </a:pPr>
            <a:r>
              <a:rPr lang="fr-FR" sz="1000" b="1" dirty="0">
                <a:effectLst>
                  <a:outerShdw blurRad="38100" dist="38100" dir="2700000" algn="tl">
                    <a:srgbClr val="000000">
                      <a:alpha val="43137"/>
                    </a:srgbClr>
                  </a:outerShdw>
                </a:effectLst>
              </a:rPr>
              <a:t>Cochon</a:t>
            </a:r>
          </a:p>
          <a:p>
            <a:pPr algn="ctr">
              <a:defRPr/>
            </a:pPr>
            <a:r>
              <a:rPr lang="fr-FR" sz="1000" b="1" dirty="0">
                <a:effectLst>
                  <a:outerShdw blurRad="38100" dist="38100" dir="2700000" algn="tl">
                    <a:srgbClr val="000000">
                      <a:alpha val="43137"/>
                    </a:srgbClr>
                  </a:outerShdw>
                </a:effectLst>
              </a:rPr>
              <a:t>Ji Hai</a:t>
            </a:r>
          </a:p>
          <a:p>
            <a:pPr algn="ctr">
              <a:defRPr/>
            </a:pPr>
            <a:r>
              <a:rPr lang="fr-FR" sz="1000" b="1" dirty="0">
                <a:effectLst>
                  <a:outerShdw blurRad="38100" dist="38100" dir="2700000" algn="tl">
                    <a:srgbClr val="000000">
                      <a:alpha val="43137"/>
                    </a:srgbClr>
                  </a:outerShdw>
                </a:effectLst>
              </a:rPr>
              <a:t>2019</a:t>
            </a:r>
          </a:p>
          <a:p>
            <a:pPr algn="ctr">
              <a:defRPr/>
            </a:pPr>
            <a:r>
              <a:rPr lang="fr-FR" sz="1200" b="1" dirty="0">
                <a:solidFill>
                  <a:srgbClr val="0070C0"/>
                </a:solidFill>
                <a:effectLst>
                  <a:outerShdw blurRad="38100" dist="38100" dir="2700000" algn="tl">
                    <a:srgbClr val="000000">
                      <a:alpha val="43137"/>
                    </a:srgbClr>
                  </a:outerShdw>
                </a:effectLst>
              </a:rPr>
              <a:t>Jué Yin</a:t>
            </a:r>
          </a:p>
          <a:p>
            <a:pPr algn="ctr">
              <a:defRPr/>
            </a:pPr>
            <a:r>
              <a:rPr lang="fr-FR" sz="1000" b="1" dirty="0">
                <a:effectLst>
                  <a:outerShdw blurRad="38100" dist="38100" dir="2700000" algn="tl">
                    <a:srgbClr val="000000">
                      <a:alpha val="43137"/>
                    </a:srgbClr>
                  </a:outerShdw>
                </a:effectLst>
              </a:rPr>
              <a:t>Terre Yin</a:t>
            </a:r>
          </a:p>
        </p:txBody>
      </p:sp>
      <p:sp>
        <p:nvSpPr>
          <p:cNvPr id="6" name="ZoneTexte 5">
            <a:extLst>
              <a:ext uri="{FF2B5EF4-FFF2-40B4-BE49-F238E27FC236}">
                <a16:creationId xmlns:a16="http://schemas.microsoft.com/office/drawing/2014/main" id="{D0554047-5056-3A02-3E13-5A8EC0F1A0C9}"/>
              </a:ext>
            </a:extLst>
          </p:cNvPr>
          <p:cNvSpPr txBox="1"/>
          <p:nvPr/>
        </p:nvSpPr>
        <p:spPr>
          <a:xfrm>
            <a:off x="3033713" y="0"/>
            <a:ext cx="2833687" cy="369888"/>
          </a:xfrm>
          <a:prstGeom prst="rect">
            <a:avLst/>
          </a:prstGeom>
          <a:noFill/>
        </p:spPr>
        <p:txBody>
          <a:bodyPr>
            <a:spAutoFit/>
          </a:bodyPr>
          <a:lstStyle/>
          <a:p>
            <a:pPr>
              <a:defRPr/>
            </a:pPr>
            <a:r>
              <a:rPr lang="fr-FR" b="1" dirty="0">
                <a:effectLst>
                  <a:outerShdw blurRad="38100" dist="38100" dir="2700000" algn="tl">
                    <a:srgbClr val="000000">
                      <a:alpha val="43137"/>
                    </a:srgbClr>
                  </a:outerShdw>
                </a:effectLst>
              </a:rPr>
              <a:t>Année Ji Hai 2019 / 4716</a:t>
            </a:r>
          </a:p>
        </p:txBody>
      </p:sp>
      <p:cxnSp>
        <p:nvCxnSpPr>
          <p:cNvPr id="7" name="Connecteur droit avec flèche 6">
            <a:extLst>
              <a:ext uri="{FF2B5EF4-FFF2-40B4-BE49-F238E27FC236}">
                <a16:creationId xmlns:a16="http://schemas.microsoft.com/office/drawing/2014/main" id="{8A623ABD-0421-0A5B-C405-2B1563FAB3DE}"/>
              </a:ext>
            </a:extLst>
          </p:cNvPr>
          <p:cNvCxnSpPr>
            <a:cxnSpLocks/>
          </p:cNvCxnSpPr>
          <p:nvPr/>
        </p:nvCxnSpPr>
        <p:spPr>
          <a:xfrm flipH="1">
            <a:off x="3635375" y="4660900"/>
            <a:ext cx="431800" cy="85566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5" name="Image 2">
            <a:extLst>
              <a:ext uri="{FF2B5EF4-FFF2-40B4-BE49-F238E27FC236}">
                <a16:creationId xmlns:a16="http://schemas.microsoft.com/office/drawing/2014/main" id="{20B2FC2C-F4BD-E45D-4BB7-995F10678D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3" y="215900"/>
            <a:ext cx="9082087" cy="642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llipse 3">
            <a:extLst>
              <a:ext uri="{FF2B5EF4-FFF2-40B4-BE49-F238E27FC236}">
                <a16:creationId xmlns:a16="http://schemas.microsoft.com/office/drawing/2014/main" id="{EC7F44EA-A0C0-702E-CB1A-E1E51C56FA63}"/>
              </a:ext>
            </a:extLst>
          </p:cNvPr>
          <p:cNvSpPr/>
          <p:nvPr/>
        </p:nvSpPr>
        <p:spPr>
          <a:xfrm>
            <a:off x="3995738" y="2924175"/>
            <a:ext cx="1152525" cy="1152525"/>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5" name="ZoneTexte 4">
            <a:extLst>
              <a:ext uri="{FF2B5EF4-FFF2-40B4-BE49-F238E27FC236}">
                <a16:creationId xmlns:a16="http://schemas.microsoft.com/office/drawing/2014/main" id="{E695CEF2-BA0C-F775-952C-0261F539BB66}"/>
              </a:ext>
            </a:extLst>
          </p:cNvPr>
          <p:cNvSpPr txBox="1"/>
          <p:nvPr/>
        </p:nvSpPr>
        <p:spPr>
          <a:xfrm>
            <a:off x="4067175" y="2921000"/>
            <a:ext cx="1009650" cy="1014413"/>
          </a:xfrm>
          <a:prstGeom prst="rect">
            <a:avLst/>
          </a:prstGeom>
          <a:noFill/>
        </p:spPr>
        <p:txBody>
          <a:bodyPr>
            <a:spAutoFit/>
          </a:bodyPr>
          <a:lstStyle/>
          <a:p>
            <a:pPr algn="ctr">
              <a:defRPr/>
            </a:pPr>
            <a:r>
              <a:rPr lang="fr-FR" sz="1200" b="1" dirty="0">
                <a:effectLst>
                  <a:outerShdw blurRad="38100" dist="38100" dir="2700000" algn="tl">
                    <a:srgbClr val="000000">
                      <a:alpha val="43137"/>
                    </a:srgbClr>
                  </a:outerShdw>
                </a:effectLst>
              </a:rPr>
              <a:t>RAT</a:t>
            </a:r>
          </a:p>
          <a:p>
            <a:pPr algn="ctr">
              <a:defRPr/>
            </a:pPr>
            <a:r>
              <a:rPr lang="fr-FR" sz="1200" b="1" dirty="0">
                <a:solidFill>
                  <a:srgbClr val="0070C0"/>
                </a:solidFill>
                <a:effectLst>
                  <a:outerShdw blurRad="38100" dist="38100" dir="2700000" algn="tl">
                    <a:srgbClr val="000000">
                      <a:alpha val="43137"/>
                    </a:srgbClr>
                  </a:outerShdw>
                </a:effectLst>
              </a:rPr>
              <a:t>Geng Zi</a:t>
            </a:r>
          </a:p>
          <a:p>
            <a:pPr algn="ctr">
              <a:defRPr/>
            </a:pPr>
            <a:r>
              <a:rPr lang="fr-FR" sz="1200" b="1" dirty="0">
                <a:effectLst>
                  <a:outerShdw blurRad="38100" dist="38100" dir="2700000" algn="tl">
                    <a:srgbClr val="000000">
                      <a:alpha val="43137"/>
                    </a:srgbClr>
                  </a:outerShdw>
                </a:effectLst>
              </a:rPr>
              <a:t>2020</a:t>
            </a:r>
          </a:p>
          <a:p>
            <a:pPr algn="ctr">
              <a:defRPr/>
            </a:pPr>
            <a:r>
              <a:rPr lang="fr-FR" sz="1200" b="1" dirty="0">
                <a:solidFill>
                  <a:srgbClr val="0070C0"/>
                </a:solidFill>
                <a:effectLst>
                  <a:outerShdw blurRad="38100" dist="38100" dir="2700000" algn="tl">
                    <a:srgbClr val="000000">
                      <a:alpha val="43137"/>
                    </a:srgbClr>
                  </a:outerShdw>
                </a:effectLst>
              </a:rPr>
              <a:t>Shao Yin</a:t>
            </a:r>
          </a:p>
          <a:p>
            <a:pPr algn="ctr">
              <a:defRPr/>
            </a:pPr>
            <a:r>
              <a:rPr lang="fr-FR" sz="1200" b="1" dirty="0">
                <a:effectLst>
                  <a:outerShdw blurRad="38100" dist="38100" dir="2700000" algn="tl">
                    <a:srgbClr val="000000">
                      <a:alpha val="43137"/>
                    </a:srgbClr>
                  </a:outerShdw>
                </a:effectLst>
              </a:rPr>
              <a:t>Métal Yang</a:t>
            </a:r>
          </a:p>
        </p:txBody>
      </p:sp>
      <p:cxnSp>
        <p:nvCxnSpPr>
          <p:cNvPr id="7" name="Connecteur droit 6">
            <a:extLst>
              <a:ext uri="{FF2B5EF4-FFF2-40B4-BE49-F238E27FC236}">
                <a16:creationId xmlns:a16="http://schemas.microsoft.com/office/drawing/2014/main" id="{F2957D24-4910-7EED-02FB-975B3CE07537}"/>
              </a:ext>
            </a:extLst>
          </p:cNvPr>
          <p:cNvCxnSpPr/>
          <p:nvPr/>
        </p:nvCxnSpPr>
        <p:spPr>
          <a:xfrm flipH="1">
            <a:off x="3924300" y="4508500"/>
            <a:ext cx="287338" cy="8651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8552F5C5-FA1C-33B6-AC11-6FD2B6D5E3E1}"/>
              </a:ext>
            </a:extLst>
          </p:cNvPr>
          <p:cNvSpPr txBox="1"/>
          <p:nvPr/>
        </p:nvSpPr>
        <p:spPr>
          <a:xfrm>
            <a:off x="3059113" y="0"/>
            <a:ext cx="3457575" cy="369888"/>
          </a:xfrm>
          <a:prstGeom prst="rect">
            <a:avLst/>
          </a:prstGeom>
          <a:noFill/>
        </p:spPr>
        <p:txBody>
          <a:bodyPr>
            <a:spAutoFit/>
          </a:bodyPr>
          <a:lstStyle/>
          <a:p>
            <a:pPr>
              <a:defRPr/>
            </a:pPr>
            <a:r>
              <a:rPr lang="fr-FR" b="1" dirty="0">
                <a:effectLst>
                  <a:outerShdw blurRad="38100" dist="38100" dir="2700000" algn="tl">
                    <a:srgbClr val="000000">
                      <a:alpha val="43137"/>
                    </a:srgbClr>
                  </a:outerShdw>
                </a:effectLst>
              </a:rPr>
              <a:t>Année Geng Zi 2020 / 4717</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89" name="Image 2" descr="Une image contenant périphérique&#10;&#10;Description générée automatiquement">
            <a:extLst>
              <a:ext uri="{FF2B5EF4-FFF2-40B4-BE49-F238E27FC236}">
                <a16:creationId xmlns:a16="http://schemas.microsoft.com/office/drawing/2014/main" id="{CC314A78-7882-8FB6-1C34-BD69FA6236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354"/>
          <a:stretch>
            <a:fillRect/>
          </a:stretch>
        </p:blipFill>
        <p:spPr bwMode="auto">
          <a:xfrm rot="-5400000">
            <a:off x="1349375" y="-973137"/>
            <a:ext cx="6453187" cy="915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4598B5FC-3B43-394F-CE0F-CAA6A005315B}"/>
              </a:ext>
            </a:extLst>
          </p:cNvPr>
          <p:cNvSpPr txBox="1"/>
          <p:nvPr/>
        </p:nvSpPr>
        <p:spPr>
          <a:xfrm>
            <a:off x="2987675" y="0"/>
            <a:ext cx="3529013" cy="376238"/>
          </a:xfrm>
          <a:prstGeom prst="rect">
            <a:avLst/>
          </a:prstGeom>
          <a:noFill/>
        </p:spPr>
        <p:txBody>
          <a:bodyPr>
            <a:spAutoFit/>
          </a:bodyPr>
          <a:lstStyle/>
          <a:p>
            <a:pPr>
              <a:defRPr/>
            </a:pPr>
            <a:r>
              <a:rPr lang="fr-FR" b="1" dirty="0">
                <a:effectLst>
                  <a:outerShdw blurRad="38100" dist="38100" dir="2700000" algn="tl">
                    <a:srgbClr val="000000">
                      <a:alpha val="43137"/>
                    </a:srgbClr>
                  </a:outerShdw>
                </a:effectLst>
              </a:rPr>
              <a:t>Année Xin Chou 2021 / 4718</a:t>
            </a:r>
          </a:p>
        </p:txBody>
      </p:sp>
      <p:sp>
        <p:nvSpPr>
          <p:cNvPr id="5" name="Ellipse 4">
            <a:extLst>
              <a:ext uri="{FF2B5EF4-FFF2-40B4-BE49-F238E27FC236}">
                <a16:creationId xmlns:a16="http://schemas.microsoft.com/office/drawing/2014/main" id="{2A0EED96-09EC-AA1C-0A0B-B2C1DB6E1C3B}"/>
              </a:ext>
            </a:extLst>
          </p:cNvPr>
          <p:cNvSpPr/>
          <p:nvPr/>
        </p:nvSpPr>
        <p:spPr>
          <a:xfrm>
            <a:off x="3995738" y="3141663"/>
            <a:ext cx="1152525" cy="1152525"/>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ZoneTexte 5">
            <a:extLst>
              <a:ext uri="{FF2B5EF4-FFF2-40B4-BE49-F238E27FC236}">
                <a16:creationId xmlns:a16="http://schemas.microsoft.com/office/drawing/2014/main" id="{6E60AD49-A788-4649-BF48-456C1C7DC38E}"/>
              </a:ext>
            </a:extLst>
          </p:cNvPr>
          <p:cNvSpPr txBox="1"/>
          <p:nvPr/>
        </p:nvSpPr>
        <p:spPr>
          <a:xfrm>
            <a:off x="3995738" y="3209925"/>
            <a:ext cx="1152525" cy="1014413"/>
          </a:xfrm>
          <a:prstGeom prst="rect">
            <a:avLst/>
          </a:prstGeom>
          <a:noFill/>
        </p:spPr>
        <p:txBody>
          <a:bodyPr>
            <a:spAutoFit/>
          </a:bodyPr>
          <a:lstStyle/>
          <a:p>
            <a:pPr algn="ctr">
              <a:defRPr/>
            </a:pPr>
            <a:r>
              <a:rPr lang="fr-FR" sz="1200" b="1" dirty="0">
                <a:effectLst>
                  <a:outerShdw blurRad="38100" dist="38100" dir="2700000" algn="tl">
                    <a:srgbClr val="000000">
                      <a:alpha val="43137"/>
                    </a:srgbClr>
                  </a:outerShdw>
                </a:effectLst>
              </a:rPr>
              <a:t>Bœuf</a:t>
            </a:r>
          </a:p>
          <a:p>
            <a:pPr algn="ctr">
              <a:defRPr/>
            </a:pPr>
            <a:r>
              <a:rPr lang="fr-FR" sz="1200" b="1" dirty="0">
                <a:solidFill>
                  <a:srgbClr val="0070C0"/>
                </a:solidFill>
                <a:effectLst>
                  <a:outerShdw blurRad="38100" dist="38100" dir="2700000" algn="tl">
                    <a:srgbClr val="000000">
                      <a:alpha val="43137"/>
                    </a:srgbClr>
                  </a:outerShdw>
                </a:effectLst>
              </a:rPr>
              <a:t>Xin Chou</a:t>
            </a:r>
          </a:p>
          <a:p>
            <a:pPr algn="ctr">
              <a:defRPr/>
            </a:pPr>
            <a:r>
              <a:rPr lang="fr-FR" sz="1200" b="1" dirty="0">
                <a:effectLst>
                  <a:outerShdw blurRad="38100" dist="38100" dir="2700000" algn="tl">
                    <a:srgbClr val="000000">
                      <a:alpha val="43137"/>
                    </a:srgbClr>
                  </a:outerShdw>
                </a:effectLst>
              </a:rPr>
              <a:t>2021</a:t>
            </a:r>
          </a:p>
          <a:p>
            <a:pPr algn="ctr">
              <a:defRPr/>
            </a:pPr>
            <a:r>
              <a:rPr lang="fr-FR" sz="1200" b="1" dirty="0">
                <a:solidFill>
                  <a:srgbClr val="0070C0"/>
                </a:solidFill>
                <a:effectLst>
                  <a:outerShdw blurRad="38100" dist="38100" dir="2700000" algn="tl">
                    <a:srgbClr val="000000">
                      <a:alpha val="43137"/>
                    </a:srgbClr>
                  </a:outerShdw>
                </a:effectLst>
              </a:rPr>
              <a:t>Tai Yin</a:t>
            </a:r>
          </a:p>
          <a:p>
            <a:pPr algn="ctr">
              <a:defRPr/>
            </a:pPr>
            <a:r>
              <a:rPr lang="fr-FR" sz="1200" b="1" dirty="0">
                <a:effectLst>
                  <a:outerShdw blurRad="38100" dist="38100" dir="2700000" algn="tl">
                    <a:srgbClr val="000000">
                      <a:alpha val="43137"/>
                    </a:srgbClr>
                  </a:outerShdw>
                </a:effectLst>
              </a:rPr>
              <a:t>Métal Yin</a:t>
            </a:r>
          </a:p>
        </p:txBody>
      </p:sp>
      <p:cxnSp>
        <p:nvCxnSpPr>
          <p:cNvPr id="7" name="Connecteur droit avec flèche 6">
            <a:extLst>
              <a:ext uri="{FF2B5EF4-FFF2-40B4-BE49-F238E27FC236}">
                <a16:creationId xmlns:a16="http://schemas.microsoft.com/office/drawing/2014/main" id="{CEA48108-368C-BC4E-C1B4-89EEB157B0B0}"/>
              </a:ext>
            </a:extLst>
          </p:cNvPr>
          <p:cNvCxnSpPr>
            <a:cxnSpLocks/>
          </p:cNvCxnSpPr>
          <p:nvPr/>
        </p:nvCxnSpPr>
        <p:spPr>
          <a:xfrm flipH="1">
            <a:off x="3203575" y="4508500"/>
            <a:ext cx="647700" cy="79216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3" name="Image 6">
            <a:extLst>
              <a:ext uri="{FF2B5EF4-FFF2-40B4-BE49-F238E27FC236}">
                <a16:creationId xmlns:a16="http://schemas.microsoft.com/office/drawing/2014/main" id="{6CBBE45A-3DFD-7116-33BF-2EB92943B2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01" t="5202" r="3186" b="5202"/>
          <a:stretch>
            <a:fillRect/>
          </a:stretch>
        </p:blipFill>
        <p:spPr bwMode="auto">
          <a:xfrm>
            <a:off x="0" y="19050"/>
            <a:ext cx="9109075" cy="643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4" name="Image 7">
            <a:extLst>
              <a:ext uri="{FF2B5EF4-FFF2-40B4-BE49-F238E27FC236}">
                <a16:creationId xmlns:a16="http://schemas.microsoft.com/office/drawing/2014/main" id="{7362865A-512C-C302-B37B-FC8551D19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01" t="5202" r="3186" b="5202"/>
          <a:stretch>
            <a:fillRect/>
          </a:stretch>
        </p:blipFill>
        <p:spPr bwMode="auto">
          <a:xfrm>
            <a:off x="0" y="28575"/>
            <a:ext cx="9107488" cy="643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llipse 8">
            <a:extLst>
              <a:ext uri="{FF2B5EF4-FFF2-40B4-BE49-F238E27FC236}">
                <a16:creationId xmlns:a16="http://schemas.microsoft.com/office/drawing/2014/main" id="{62AB8193-50A5-D877-BB1E-CA0B64B56338}"/>
              </a:ext>
            </a:extLst>
          </p:cNvPr>
          <p:cNvSpPr/>
          <p:nvPr/>
        </p:nvSpPr>
        <p:spPr>
          <a:xfrm>
            <a:off x="3924300" y="2708275"/>
            <a:ext cx="1152525" cy="122555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1316" name="ZoneTexte 9">
            <a:extLst>
              <a:ext uri="{FF2B5EF4-FFF2-40B4-BE49-F238E27FC236}">
                <a16:creationId xmlns:a16="http://schemas.microsoft.com/office/drawing/2014/main" id="{DFE6EA74-B8D3-6842-F5E6-10186B986C2D}"/>
              </a:ext>
            </a:extLst>
          </p:cNvPr>
          <p:cNvSpPr txBox="1">
            <a:spLocks noChangeArrowheads="1"/>
          </p:cNvSpPr>
          <p:nvPr/>
        </p:nvSpPr>
        <p:spPr bwMode="auto">
          <a:xfrm>
            <a:off x="3851275" y="2708275"/>
            <a:ext cx="129698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fr-FR" altLang="fr-FR" sz="1400" b="1"/>
              <a:t>TIGRE</a:t>
            </a:r>
          </a:p>
          <a:p>
            <a:pPr algn="ctr"/>
            <a:r>
              <a:rPr lang="fr-FR" altLang="fr-FR" sz="1400" b="1">
                <a:solidFill>
                  <a:srgbClr val="0432FF"/>
                </a:solidFill>
              </a:rPr>
              <a:t>Ren Yin</a:t>
            </a:r>
          </a:p>
          <a:p>
            <a:pPr algn="ctr"/>
            <a:r>
              <a:rPr lang="fr-FR" altLang="fr-FR" sz="1400" b="1"/>
              <a:t>2022</a:t>
            </a:r>
          </a:p>
          <a:p>
            <a:pPr algn="ctr"/>
            <a:r>
              <a:rPr lang="fr-FR" altLang="fr-FR" sz="1400" b="1">
                <a:solidFill>
                  <a:srgbClr val="FF0000"/>
                </a:solidFill>
              </a:rPr>
              <a:t>Shao Yang</a:t>
            </a:r>
          </a:p>
          <a:p>
            <a:pPr algn="ctr"/>
            <a:r>
              <a:rPr lang="fr-FR" altLang="fr-FR" sz="1400" b="1"/>
              <a:t>Eau Yang</a:t>
            </a:r>
          </a:p>
          <a:p>
            <a:endParaRPr lang="fr-FR" altLang="fr-FR" sz="1400" b="1"/>
          </a:p>
        </p:txBody>
      </p:sp>
      <p:sp>
        <p:nvSpPr>
          <p:cNvPr id="141317" name="ZoneTexte 1">
            <a:extLst>
              <a:ext uri="{FF2B5EF4-FFF2-40B4-BE49-F238E27FC236}">
                <a16:creationId xmlns:a16="http://schemas.microsoft.com/office/drawing/2014/main" id="{F86C406A-72C1-F543-2DAB-E7B6D74C12F2}"/>
              </a:ext>
            </a:extLst>
          </p:cNvPr>
          <p:cNvSpPr txBox="1">
            <a:spLocks noChangeArrowheads="1"/>
          </p:cNvSpPr>
          <p:nvPr/>
        </p:nvSpPr>
        <p:spPr bwMode="auto">
          <a:xfrm>
            <a:off x="1258888" y="5802313"/>
            <a:ext cx="2089150" cy="1016000"/>
          </a:xfrm>
          <a:prstGeom prst="rect">
            <a:avLst/>
          </a:prstGeom>
          <a:noFill/>
          <a:ln w="381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1200" b="1">
                <a:solidFill>
                  <a:srgbClr val="C00000"/>
                </a:solidFill>
              </a:rPr>
              <a:t>SHAO YANG en</a:t>
            </a:r>
          </a:p>
          <a:p>
            <a:r>
              <a:rPr lang="fr-FR" altLang="fr-FR" sz="1200" b="1">
                <a:solidFill>
                  <a:srgbClr val="C00000"/>
                </a:solidFill>
              </a:rPr>
              <a:t>Présidence au Ciel </a:t>
            </a:r>
          </a:p>
          <a:p>
            <a:r>
              <a:rPr lang="fr-FR" altLang="fr-FR" sz="1200" b="1">
                <a:solidFill>
                  <a:srgbClr val="C00000"/>
                </a:solidFill>
              </a:rPr>
              <a:t>influe les 6 premiers mois</a:t>
            </a:r>
          </a:p>
          <a:p>
            <a:r>
              <a:rPr lang="fr-FR" altLang="fr-FR" sz="1200" b="1">
                <a:solidFill>
                  <a:srgbClr val="C00000"/>
                </a:solidFill>
              </a:rPr>
              <a:t>JUE YIN à la Source </a:t>
            </a:r>
          </a:p>
          <a:p>
            <a:r>
              <a:rPr lang="fr-FR" altLang="fr-FR" sz="1200" b="1">
                <a:solidFill>
                  <a:srgbClr val="C00000"/>
                </a:solidFill>
              </a:rPr>
              <a:t>influe les 6 derniers mois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7" name="Image 2">
            <a:extLst>
              <a:ext uri="{FF2B5EF4-FFF2-40B4-BE49-F238E27FC236}">
                <a16:creationId xmlns:a16="http://schemas.microsoft.com/office/drawing/2014/main" id="{F9117C31-C397-01C0-E143-DA1308A7109A}"/>
              </a:ext>
            </a:extLst>
          </p:cNvPr>
          <p:cNvPicPr>
            <a:picLocks noChangeAspect="1"/>
          </p:cNvPicPr>
          <p:nvPr/>
        </p:nvPicPr>
        <p:blipFill>
          <a:blip r:embed="rId3">
            <a:lum bright="20000"/>
            <a:extLst>
              <a:ext uri="{28A0092B-C50C-407E-A947-70E740481C1C}">
                <a14:useLocalDpi xmlns:a14="http://schemas.microsoft.com/office/drawing/2010/main" val="0"/>
              </a:ext>
            </a:extLst>
          </a:blip>
          <a:srcRect r="2856"/>
          <a:stretch>
            <a:fillRect/>
          </a:stretch>
        </p:blipFill>
        <p:spPr bwMode="auto">
          <a:xfrm rot="5400000">
            <a:off x="1353344" y="-1086643"/>
            <a:ext cx="6413500" cy="90979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Ellipse 3">
            <a:extLst>
              <a:ext uri="{FF2B5EF4-FFF2-40B4-BE49-F238E27FC236}">
                <a16:creationId xmlns:a16="http://schemas.microsoft.com/office/drawing/2014/main" id="{F56EF9C6-A9E5-B83C-657C-086D09CCEA41}"/>
              </a:ext>
            </a:extLst>
          </p:cNvPr>
          <p:cNvSpPr/>
          <p:nvPr/>
        </p:nvSpPr>
        <p:spPr>
          <a:xfrm>
            <a:off x="3851275" y="3016250"/>
            <a:ext cx="1225550" cy="1133475"/>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2339" name="ZoneTexte 4">
            <a:extLst>
              <a:ext uri="{FF2B5EF4-FFF2-40B4-BE49-F238E27FC236}">
                <a16:creationId xmlns:a16="http://schemas.microsoft.com/office/drawing/2014/main" id="{8D6B93EF-7442-0B6F-75E6-FBD0322F9294}"/>
              </a:ext>
            </a:extLst>
          </p:cNvPr>
          <p:cNvSpPr txBox="1">
            <a:spLocks noChangeArrowheads="1"/>
          </p:cNvSpPr>
          <p:nvPr/>
        </p:nvSpPr>
        <p:spPr bwMode="auto">
          <a:xfrm>
            <a:off x="3851275" y="3046413"/>
            <a:ext cx="126047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fr-FR" altLang="fr-FR" sz="1200" b="1"/>
              <a:t>Lièvre</a:t>
            </a:r>
          </a:p>
          <a:p>
            <a:pPr algn="ctr"/>
            <a:r>
              <a:rPr lang="fr-FR" altLang="fr-FR" sz="1200" b="1"/>
              <a:t>Gui Mao</a:t>
            </a:r>
          </a:p>
          <a:p>
            <a:pPr algn="ctr"/>
            <a:r>
              <a:rPr lang="fr-FR" altLang="fr-FR" sz="1200" b="1">
                <a:solidFill>
                  <a:srgbClr val="FF0000"/>
                </a:solidFill>
              </a:rPr>
              <a:t>Yang Ming </a:t>
            </a:r>
            <a:r>
              <a:rPr lang="fr-FR" altLang="fr-FR" sz="1200" b="1"/>
              <a:t>2023</a:t>
            </a:r>
          </a:p>
          <a:p>
            <a:pPr algn="ctr"/>
            <a:r>
              <a:rPr lang="fr-FR" altLang="fr-FR" sz="1200" b="1"/>
              <a:t>Eau Yin</a:t>
            </a:r>
          </a:p>
          <a:p>
            <a:endParaRPr lang="fr-FR" altLang="fr-FR" sz="140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5" name="Image 2">
            <a:extLst>
              <a:ext uri="{FF2B5EF4-FFF2-40B4-BE49-F238E27FC236}">
                <a16:creationId xmlns:a16="http://schemas.microsoft.com/office/drawing/2014/main" id="{C5773405-0B74-A65F-C8F5-02DD06C84C14}"/>
              </a:ext>
            </a:extLst>
          </p:cNvPr>
          <p:cNvPicPr>
            <a:picLocks noChangeAspect="1"/>
          </p:cNvPicPr>
          <p:nvPr/>
        </p:nvPicPr>
        <p:blipFill>
          <a:blip r:embed="rId3">
            <a:lum bright="20000"/>
            <a:extLst>
              <a:ext uri="{28A0092B-C50C-407E-A947-70E740481C1C}">
                <a14:useLocalDpi xmlns:a14="http://schemas.microsoft.com/office/drawing/2010/main" val="0"/>
              </a:ext>
            </a:extLst>
          </a:blip>
          <a:srcRect r="2856"/>
          <a:stretch>
            <a:fillRect/>
          </a:stretch>
        </p:blipFill>
        <p:spPr bwMode="auto">
          <a:xfrm rot="5400000">
            <a:off x="1353344" y="-1086643"/>
            <a:ext cx="6413500" cy="90979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Ellipse 3">
            <a:extLst>
              <a:ext uri="{FF2B5EF4-FFF2-40B4-BE49-F238E27FC236}">
                <a16:creationId xmlns:a16="http://schemas.microsoft.com/office/drawing/2014/main" id="{CE3560C6-52D7-D073-CBE0-2BF81F7676A2}"/>
              </a:ext>
            </a:extLst>
          </p:cNvPr>
          <p:cNvSpPr/>
          <p:nvPr/>
        </p:nvSpPr>
        <p:spPr>
          <a:xfrm>
            <a:off x="3851275" y="3016250"/>
            <a:ext cx="1225550" cy="1133475"/>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44387" name="ZoneTexte 4">
            <a:extLst>
              <a:ext uri="{FF2B5EF4-FFF2-40B4-BE49-F238E27FC236}">
                <a16:creationId xmlns:a16="http://schemas.microsoft.com/office/drawing/2014/main" id="{F36F7C40-6E3B-A140-B53C-9F7B7E49EAFB}"/>
              </a:ext>
            </a:extLst>
          </p:cNvPr>
          <p:cNvSpPr txBox="1">
            <a:spLocks noChangeArrowheads="1"/>
          </p:cNvSpPr>
          <p:nvPr/>
        </p:nvSpPr>
        <p:spPr bwMode="auto">
          <a:xfrm>
            <a:off x="3851275" y="3046413"/>
            <a:ext cx="126047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fr-FR" altLang="fr-FR" sz="1200" b="1"/>
              <a:t>Lièvre</a:t>
            </a:r>
          </a:p>
          <a:p>
            <a:pPr algn="ctr"/>
            <a:r>
              <a:rPr lang="fr-FR" altLang="fr-FR" sz="1200" b="1"/>
              <a:t>Gui Mao</a:t>
            </a:r>
          </a:p>
          <a:p>
            <a:pPr algn="ctr"/>
            <a:r>
              <a:rPr lang="fr-FR" altLang="fr-FR" sz="1200" b="1">
                <a:solidFill>
                  <a:srgbClr val="FF0000"/>
                </a:solidFill>
              </a:rPr>
              <a:t>Yang Ming </a:t>
            </a:r>
            <a:r>
              <a:rPr lang="fr-FR" altLang="fr-FR" sz="1200" b="1"/>
              <a:t>2023</a:t>
            </a:r>
          </a:p>
          <a:p>
            <a:pPr algn="ctr"/>
            <a:r>
              <a:rPr lang="fr-FR" altLang="fr-FR" sz="1200" b="1"/>
              <a:t>Eau Yin</a:t>
            </a:r>
          </a:p>
          <a:p>
            <a:endParaRPr lang="fr-FR" altLang="fr-FR" sz="1400"/>
          </a:p>
        </p:txBody>
      </p:sp>
      <p:sp>
        <p:nvSpPr>
          <p:cNvPr id="144388" name="ZoneTexte 1">
            <a:extLst>
              <a:ext uri="{FF2B5EF4-FFF2-40B4-BE49-F238E27FC236}">
                <a16:creationId xmlns:a16="http://schemas.microsoft.com/office/drawing/2014/main" id="{72252968-8182-107C-6071-505E12E92CEA}"/>
              </a:ext>
            </a:extLst>
          </p:cNvPr>
          <p:cNvSpPr txBox="1">
            <a:spLocks noChangeArrowheads="1"/>
          </p:cNvSpPr>
          <p:nvPr/>
        </p:nvSpPr>
        <p:spPr bwMode="auto">
          <a:xfrm>
            <a:off x="1258888" y="5654675"/>
            <a:ext cx="2089150" cy="1016000"/>
          </a:xfrm>
          <a:prstGeom prst="rect">
            <a:avLst/>
          </a:prstGeom>
          <a:noFill/>
          <a:ln w="3810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1200" b="1">
                <a:solidFill>
                  <a:srgbClr val="C00000"/>
                </a:solidFill>
              </a:rPr>
              <a:t>YANG MING en</a:t>
            </a:r>
          </a:p>
          <a:p>
            <a:r>
              <a:rPr lang="fr-FR" altLang="fr-FR" sz="1200" b="1">
                <a:solidFill>
                  <a:srgbClr val="C00000"/>
                </a:solidFill>
              </a:rPr>
              <a:t>Présidence au Ciel </a:t>
            </a:r>
          </a:p>
          <a:p>
            <a:r>
              <a:rPr lang="fr-FR" altLang="fr-FR" sz="1200" b="1">
                <a:solidFill>
                  <a:srgbClr val="C00000"/>
                </a:solidFill>
              </a:rPr>
              <a:t>influe les 6 premiers mois</a:t>
            </a:r>
          </a:p>
          <a:p>
            <a:r>
              <a:rPr lang="fr-FR" altLang="fr-FR" sz="1200" b="1">
                <a:solidFill>
                  <a:srgbClr val="C00000"/>
                </a:solidFill>
              </a:rPr>
              <a:t>SHAO YIN à la Source influe les 6 derniers mois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DCD4153-62FD-47AC-B9B6-99254F1D9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5204" y="0"/>
            <a:ext cx="1693591" cy="6858000"/>
          </a:xfrm>
          <a:prstGeom prst="rect">
            <a:avLst/>
          </a:prstGeom>
        </p:spPr>
      </p:pic>
      <p:sp>
        <p:nvSpPr>
          <p:cNvPr id="4" name="ZoneTexte 3">
            <a:extLst>
              <a:ext uri="{FF2B5EF4-FFF2-40B4-BE49-F238E27FC236}">
                <a16:creationId xmlns:a16="http://schemas.microsoft.com/office/drawing/2014/main" id="{43CB4D67-76C0-FA64-ADF7-6BA3B997C06E}"/>
              </a:ext>
            </a:extLst>
          </p:cNvPr>
          <p:cNvSpPr txBox="1"/>
          <p:nvPr/>
        </p:nvSpPr>
        <p:spPr>
          <a:xfrm>
            <a:off x="4860032" y="4509120"/>
            <a:ext cx="864096" cy="400110"/>
          </a:xfrm>
          <a:prstGeom prst="rect">
            <a:avLst/>
          </a:prstGeom>
          <a:noFill/>
        </p:spPr>
        <p:txBody>
          <a:bodyPr wrap="square" rtlCol="0">
            <a:spAutoFit/>
          </a:bodyPr>
          <a:lstStyle/>
          <a:p>
            <a:r>
              <a:rPr lang="fr-FR" sz="2000" b="1" dirty="0">
                <a:solidFill>
                  <a:srgbClr val="C00000"/>
                </a:solidFill>
              </a:rPr>
              <a:t>17</a:t>
            </a:r>
          </a:p>
        </p:txBody>
      </p:sp>
      <p:sp>
        <p:nvSpPr>
          <p:cNvPr id="5" name="Ellipse 4">
            <a:extLst>
              <a:ext uri="{FF2B5EF4-FFF2-40B4-BE49-F238E27FC236}">
                <a16:creationId xmlns:a16="http://schemas.microsoft.com/office/drawing/2014/main" id="{CF9BB835-8733-EB37-3E8C-DBE68C3D07A6}"/>
              </a:ext>
            </a:extLst>
          </p:cNvPr>
          <p:cNvSpPr/>
          <p:nvPr/>
        </p:nvSpPr>
        <p:spPr>
          <a:xfrm>
            <a:off x="3501542" y="4576526"/>
            <a:ext cx="2232248" cy="328102"/>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67779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3" name="Image 1">
            <a:extLst>
              <a:ext uri="{FF2B5EF4-FFF2-40B4-BE49-F238E27FC236}">
                <a16:creationId xmlns:a16="http://schemas.microsoft.com/office/drawing/2014/main" id="{729B0A68-07B9-8C28-7E81-F35467845E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7178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A1DB9F25-CB36-8D9A-A00F-D01CF680CF15}"/>
              </a:ext>
            </a:extLst>
          </p:cNvPr>
          <p:cNvSpPr/>
          <p:nvPr/>
        </p:nvSpPr>
        <p:spPr>
          <a:xfrm>
            <a:off x="5857875" y="500063"/>
            <a:ext cx="1285875" cy="4286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46435" name="ZoneTexte 5">
            <a:extLst>
              <a:ext uri="{FF2B5EF4-FFF2-40B4-BE49-F238E27FC236}">
                <a16:creationId xmlns:a16="http://schemas.microsoft.com/office/drawing/2014/main" id="{177544EE-B32C-C1F2-4432-BEC5685AD419}"/>
              </a:ext>
            </a:extLst>
          </p:cNvPr>
          <p:cNvSpPr txBox="1">
            <a:spLocks noChangeArrowheads="1"/>
          </p:cNvSpPr>
          <p:nvPr/>
        </p:nvSpPr>
        <p:spPr bwMode="auto">
          <a:xfrm>
            <a:off x="5857875" y="500063"/>
            <a:ext cx="1214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solidFill>
                  <a:schemeClr val="bg1"/>
                </a:solidFill>
              </a:rPr>
              <a:t>Borsarello</a:t>
            </a:r>
          </a:p>
        </p:txBody>
      </p:sp>
      <p:sp>
        <p:nvSpPr>
          <p:cNvPr id="146436" name="ZoneTexte 6">
            <a:extLst>
              <a:ext uri="{FF2B5EF4-FFF2-40B4-BE49-F238E27FC236}">
                <a16:creationId xmlns:a16="http://schemas.microsoft.com/office/drawing/2014/main" id="{267FD6AB-1215-1B83-BDCE-D26BAF7CD9F3}"/>
              </a:ext>
            </a:extLst>
          </p:cNvPr>
          <p:cNvSpPr txBox="1">
            <a:spLocks noChangeArrowheads="1"/>
          </p:cNvSpPr>
          <p:nvPr/>
        </p:nvSpPr>
        <p:spPr bwMode="auto">
          <a:xfrm>
            <a:off x="7358063" y="642938"/>
            <a:ext cx="15001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400"/>
              <a:t>Cycle de </a:t>
            </a:r>
          </a:p>
          <a:p>
            <a:pPr algn="ctr" eaLnBrk="1" hangingPunct="1">
              <a:spcBef>
                <a:spcPct val="0"/>
              </a:spcBef>
              <a:buClrTx/>
              <a:buSzTx/>
              <a:buFontTx/>
              <a:buNone/>
            </a:pPr>
            <a:r>
              <a:rPr lang="fr-FR" altLang="fr-FR" sz="2400"/>
              <a:t>60 ans</a:t>
            </a:r>
          </a:p>
        </p:txBody>
      </p:sp>
      <p:sp>
        <p:nvSpPr>
          <p:cNvPr id="4" name="Ellipse 3">
            <a:extLst>
              <a:ext uri="{FF2B5EF4-FFF2-40B4-BE49-F238E27FC236}">
                <a16:creationId xmlns:a16="http://schemas.microsoft.com/office/drawing/2014/main" id="{9CCE37E8-3016-8CC8-BA52-502D8DEA8CA6}"/>
              </a:ext>
            </a:extLst>
          </p:cNvPr>
          <p:cNvSpPr/>
          <p:nvPr/>
        </p:nvSpPr>
        <p:spPr>
          <a:xfrm>
            <a:off x="2928938" y="6353175"/>
            <a:ext cx="441325" cy="431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6" name="Ellipse 5">
            <a:extLst>
              <a:ext uri="{FF2B5EF4-FFF2-40B4-BE49-F238E27FC236}">
                <a16:creationId xmlns:a16="http://schemas.microsoft.com/office/drawing/2014/main" id="{69D96603-1BF9-046F-BFC4-775A914FB0F3}"/>
              </a:ext>
            </a:extLst>
          </p:cNvPr>
          <p:cNvSpPr/>
          <p:nvPr/>
        </p:nvSpPr>
        <p:spPr>
          <a:xfrm>
            <a:off x="2124075" y="5373688"/>
            <a:ext cx="503238" cy="5032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2" name="Ellipse 1">
            <a:extLst>
              <a:ext uri="{FF2B5EF4-FFF2-40B4-BE49-F238E27FC236}">
                <a16:creationId xmlns:a16="http://schemas.microsoft.com/office/drawing/2014/main" id="{A8B8AD95-A88D-9AA5-4A34-15CE1CEFC301}"/>
              </a:ext>
            </a:extLst>
          </p:cNvPr>
          <p:cNvSpPr/>
          <p:nvPr/>
        </p:nvSpPr>
        <p:spPr>
          <a:xfrm>
            <a:off x="2484438" y="5805488"/>
            <a:ext cx="574675" cy="5762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7" name="Bouée 6">
            <a:extLst>
              <a:ext uri="{FF2B5EF4-FFF2-40B4-BE49-F238E27FC236}">
                <a16:creationId xmlns:a16="http://schemas.microsoft.com/office/drawing/2014/main" id="{06A5E993-56C6-9E1B-22C4-90C4BA0BD0D8}"/>
              </a:ext>
            </a:extLst>
          </p:cNvPr>
          <p:cNvSpPr/>
          <p:nvPr/>
        </p:nvSpPr>
        <p:spPr>
          <a:xfrm>
            <a:off x="3924300" y="1773238"/>
            <a:ext cx="863600" cy="903287"/>
          </a:xfrm>
          <a:prstGeom prst="don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solidFill>
                <a:schemeClr val="tx1"/>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Titre 1">
            <a:extLst>
              <a:ext uri="{FF2B5EF4-FFF2-40B4-BE49-F238E27FC236}">
                <a16:creationId xmlns:a16="http://schemas.microsoft.com/office/drawing/2014/main" id="{37B6358A-53BE-D05C-6C6D-43DAE2848235}"/>
              </a:ext>
            </a:extLst>
          </p:cNvPr>
          <p:cNvSpPr>
            <a:spLocks noGrp="1"/>
          </p:cNvSpPr>
          <p:nvPr>
            <p:ph type="title"/>
          </p:nvPr>
        </p:nvSpPr>
        <p:spPr>
          <a:xfrm>
            <a:off x="457200" y="274638"/>
            <a:ext cx="8401050" cy="1143000"/>
          </a:xfrm>
        </p:spPr>
        <p:txBody>
          <a:bodyPr/>
          <a:lstStyle/>
          <a:p>
            <a:pPr eaLnBrk="1" hangingPunct="1"/>
            <a:r>
              <a:rPr lang="fr-FR" altLang="fr-FR"/>
              <a:t>Points Ouverts – </a:t>
            </a:r>
            <a:r>
              <a:rPr lang="fr-FR" altLang="fr-FR" sz="3200"/>
              <a:t>Points fermés </a:t>
            </a:r>
          </a:p>
        </p:txBody>
      </p:sp>
      <p:sp>
        <p:nvSpPr>
          <p:cNvPr id="3" name="Triangle isocèle 2">
            <a:extLst>
              <a:ext uri="{FF2B5EF4-FFF2-40B4-BE49-F238E27FC236}">
                <a16:creationId xmlns:a16="http://schemas.microsoft.com/office/drawing/2014/main" id="{E2244C1A-442B-DF60-93BA-AE07017D7E8C}"/>
              </a:ext>
            </a:extLst>
          </p:cNvPr>
          <p:cNvSpPr/>
          <p:nvPr/>
        </p:nvSpPr>
        <p:spPr>
          <a:xfrm>
            <a:off x="3143250" y="1928813"/>
            <a:ext cx="2500313" cy="18573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4" name="Triangle isocèle 3">
            <a:extLst>
              <a:ext uri="{FF2B5EF4-FFF2-40B4-BE49-F238E27FC236}">
                <a16:creationId xmlns:a16="http://schemas.microsoft.com/office/drawing/2014/main" id="{DC728208-61E2-101D-0FD2-01D2BFB01FEE}"/>
              </a:ext>
            </a:extLst>
          </p:cNvPr>
          <p:cNvSpPr/>
          <p:nvPr/>
        </p:nvSpPr>
        <p:spPr>
          <a:xfrm rot="10800000">
            <a:off x="3143250" y="3786188"/>
            <a:ext cx="2500313" cy="18573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93C7EC44-E91E-63F9-3EFE-758DF84FB5D5}"/>
              </a:ext>
            </a:extLst>
          </p:cNvPr>
          <p:cNvCxnSpPr>
            <a:stCxn id="3" idx="0"/>
            <a:endCxn id="4" idx="0"/>
          </p:cNvCxnSpPr>
          <p:nvPr/>
        </p:nvCxnSpPr>
        <p:spPr>
          <a:xfrm rot="16200000" flipH="1">
            <a:off x="2535238" y="3786188"/>
            <a:ext cx="3714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7F14371C-9BA1-6421-B870-4DC989EA25B3}"/>
              </a:ext>
            </a:extLst>
          </p:cNvPr>
          <p:cNvSpPr/>
          <p:nvPr/>
        </p:nvSpPr>
        <p:spPr>
          <a:xfrm>
            <a:off x="4286250" y="1785938"/>
            <a:ext cx="214313" cy="21431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avec flèche 8">
            <a:extLst>
              <a:ext uri="{FF2B5EF4-FFF2-40B4-BE49-F238E27FC236}">
                <a16:creationId xmlns:a16="http://schemas.microsoft.com/office/drawing/2014/main" id="{39246345-6E16-3DCA-62F8-A5BBCCF90403}"/>
              </a:ext>
            </a:extLst>
          </p:cNvPr>
          <p:cNvCxnSpPr>
            <a:stCxn id="4" idx="4"/>
            <a:endCxn id="3" idx="0"/>
          </p:cNvCxnSpPr>
          <p:nvPr/>
        </p:nvCxnSpPr>
        <p:spPr>
          <a:xfrm rot="5400000" flipH="1" flipV="1">
            <a:off x="2839244" y="2232819"/>
            <a:ext cx="1857375" cy="124936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36D6C19F-BFEF-7B07-2FC2-535B573E3D29}"/>
              </a:ext>
            </a:extLst>
          </p:cNvPr>
          <p:cNvCxnSpPr>
            <a:stCxn id="3" idx="0"/>
            <a:endCxn id="3" idx="4"/>
          </p:cNvCxnSpPr>
          <p:nvPr/>
        </p:nvCxnSpPr>
        <p:spPr>
          <a:xfrm rot="16200000" flipH="1">
            <a:off x="4089400" y="2232026"/>
            <a:ext cx="1857375" cy="1250950"/>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E1179751-33EB-FF2B-C333-CCE1F113BE5B}"/>
              </a:ext>
            </a:extLst>
          </p:cNvPr>
          <p:cNvCxnSpPr>
            <a:stCxn id="4" idx="2"/>
            <a:endCxn id="4" idx="0"/>
          </p:cNvCxnSpPr>
          <p:nvPr/>
        </p:nvCxnSpPr>
        <p:spPr>
          <a:xfrm rot="16200000" flipH="1" flipV="1">
            <a:off x="4089400" y="4089401"/>
            <a:ext cx="1857375" cy="1250950"/>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A5382E04-4EAA-FEDC-174B-D00578E11D5B}"/>
              </a:ext>
            </a:extLst>
          </p:cNvPr>
          <p:cNvCxnSpPr>
            <a:stCxn id="4" idx="0"/>
            <a:endCxn id="4" idx="4"/>
          </p:cNvCxnSpPr>
          <p:nvPr/>
        </p:nvCxnSpPr>
        <p:spPr>
          <a:xfrm rot="5400000" flipH="1">
            <a:off x="2839244" y="4090194"/>
            <a:ext cx="1857375" cy="1249363"/>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47466" name="ZoneTexte 18">
            <a:extLst>
              <a:ext uri="{FF2B5EF4-FFF2-40B4-BE49-F238E27FC236}">
                <a16:creationId xmlns:a16="http://schemas.microsoft.com/office/drawing/2014/main" id="{17642737-AA90-0459-E57E-4C995DB472CB}"/>
              </a:ext>
            </a:extLst>
          </p:cNvPr>
          <p:cNvSpPr txBox="1">
            <a:spLocks noChangeArrowheads="1"/>
          </p:cNvSpPr>
          <p:nvPr/>
        </p:nvSpPr>
        <p:spPr bwMode="auto">
          <a:xfrm>
            <a:off x="0" y="1857375"/>
            <a:ext cx="35718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800"/>
              <a:t>Variation de l’efficacité sur une Période de 10 jours</a:t>
            </a:r>
          </a:p>
        </p:txBody>
      </p:sp>
      <p:sp>
        <p:nvSpPr>
          <p:cNvPr id="147467" name="ZoneTexte 19">
            <a:extLst>
              <a:ext uri="{FF2B5EF4-FFF2-40B4-BE49-F238E27FC236}">
                <a16:creationId xmlns:a16="http://schemas.microsoft.com/office/drawing/2014/main" id="{05EFB684-14B0-240E-6F46-C556130C3A18}"/>
              </a:ext>
            </a:extLst>
          </p:cNvPr>
          <p:cNvSpPr txBox="1">
            <a:spLocks noChangeArrowheads="1"/>
          </p:cNvSpPr>
          <p:nvPr/>
        </p:nvSpPr>
        <p:spPr bwMode="auto">
          <a:xfrm>
            <a:off x="3173413" y="1268413"/>
            <a:ext cx="2654300" cy="461962"/>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400" b="1">
                <a:solidFill>
                  <a:srgbClr val="FFFF00"/>
                </a:solidFill>
              </a:rPr>
              <a:t>Action Maximum</a:t>
            </a:r>
          </a:p>
        </p:txBody>
      </p:sp>
      <p:sp>
        <p:nvSpPr>
          <p:cNvPr id="147468" name="ZoneTexte 20">
            <a:extLst>
              <a:ext uri="{FF2B5EF4-FFF2-40B4-BE49-F238E27FC236}">
                <a16:creationId xmlns:a16="http://schemas.microsoft.com/office/drawing/2014/main" id="{14ED2BC7-DA7D-571A-D5C2-339E7AAEF965}"/>
              </a:ext>
            </a:extLst>
          </p:cNvPr>
          <p:cNvSpPr txBox="1">
            <a:spLocks noChangeArrowheads="1"/>
          </p:cNvSpPr>
          <p:nvPr/>
        </p:nvSpPr>
        <p:spPr bwMode="auto">
          <a:xfrm>
            <a:off x="3286125" y="5715000"/>
            <a:ext cx="2428875" cy="461963"/>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400"/>
              <a:t>Action Minimum</a:t>
            </a:r>
          </a:p>
        </p:txBody>
      </p:sp>
      <p:sp>
        <p:nvSpPr>
          <p:cNvPr id="147469" name="ZoneTexte 21">
            <a:extLst>
              <a:ext uri="{FF2B5EF4-FFF2-40B4-BE49-F238E27FC236}">
                <a16:creationId xmlns:a16="http://schemas.microsoft.com/office/drawing/2014/main" id="{94A4C8C5-1922-16D7-C4CC-4C4A135740E5}"/>
              </a:ext>
            </a:extLst>
          </p:cNvPr>
          <p:cNvSpPr txBox="1">
            <a:spLocks noChangeArrowheads="1"/>
          </p:cNvSpPr>
          <p:nvPr/>
        </p:nvSpPr>
        <p:spPr bwMode="auto">
          <a:xfrm>
            <a:off x="5572125" y="2000250"/>
            <a:ext cx="31432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400" u="sng"/>
              <a:t>Jour et Heure de la ligne d’ouverture </a:t>
            </a:r>
          </a:p>
        </p:txBody>
      </p:sp>
      <p:cxnSp>
        <p:nvCxnSpPr>
          <p:cNvPr id="24" name="Forme 23">
            <a:extLst>
              <a:ext uri="{FF2B5EF4-FFF2-40B4-BE49-F238E27FC236}">
                <a16:creationId xmlns:a16="http://schemas.microsoft.com/office/drawing/2014/main" id="{8D68A174-AA55-51F9-4DA7-29527931E180}"/>
              </a:ext>
            </a:extLst>
          </p:cNvPr>
          <p:cNvCxnSpPr>
            <a:stCxn id="147469" idx="0"/>
          </p:cNvCxnSpPr>
          <p:nvPr/>
        </p:nvCxnSpPr>
        <p:spPr>
          <a:xfrm rot="16200000" flipV="1">
            <a:off x="6429375" y="1285875"/>
            <a:ext cx="428625" cy="1000125"/>
          </a:xfrm>
          <a:prstGeom prst="bentConnector2">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B174E97C-98D0-6E32-4BCA-87C8A7EDCA85}"/>
              </a:ext>
            </a:extLst>
          </p:cNvPr>
          <p:cNvSpPr txBox="1"/>
          <p:nvPr/>
        </p:nvSpPr>
        <p:spPr>
          <a:xfrm>
            <a:off x="3676650" y="3357563"/>
            <a:ext cx="1647825" cy="522287"/>
          </a:xfrm>
          <a:prstGeom prst="rect">
            <a:avLst/>
          </a:prstGeom>
          <a:noFill/>
        </p:spPr>
        <p:txBody>
          <a:bodyPr>
            <a:spAutoFit/>
          </a:bodyPr>
          <a:lstStyle/>
          <a:p>
            <a:pPr eaLnBrk="1" hangingPunct="1">
              <a:defRPr/>
            </a:pPr>
            <a:r>
              <a:rPr lang="fr-FR" sz="2800" b="1" dirty="0">
                <a:effectLst>
                  <a:outerShdw blurRad="38100" dist="38100" dir="2700000" algn="tl">
                    <a:srgbClr val="000000">
                      <a:alpha val="43137"/>
                    </a:srgbClr>
                  </a:outerShdw>
                </a:effectLst>
                <a:latin typeface="Arial" charset="0"/>
                <a:cs typeface="Arial" charset="0"/>
              </a:rPr>
              <a:t>10 Jours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Titre 1">
            <a:extLst>
              <a:ext uri="{FF2B5EF4-FFF2-40B4-BE49-F238E27FC236}">
                <a16:creationId xmlns:a16="http://schemas.microsoft.com/office/drawing/2014/main" id="{D352E695-4C5A-F9BD-39FB-15DBA667CDF5}"/>
              </a:ext>
            </a:extLst>
          </p:cNvPr>
          <p:cNvSpPr>
            <a:spLocks noGrp="1"/>
          </p:cNvSpPr>
          <p:nvPr>
            <p:ph type="title"/>
          </p:nvPr>
        </p:nvSpPr>
        <p:spPr>
          <a:xfrm>
            <a:off x="5000625" y="274638"/>
            <a:ext cx="3929063" cy="1143000"/>
          </a:xfrm>
        </p:spPr>
        <p:txBody>
          <a:bodyPr/>
          <a:lstStyle/>
          <a:p>
            <a:pPr algn="ctr" eaLnBrk="1" hangingPunct="1"/>
            <a:r>
              <a:rPr lang="fr-FR" altLang="fr-FR" sz="3600"/>
              <a:t>Ordre d’ouverture des points Shu</a:t>
            </a:r>
          </a:p>
        </p:txBody>
      </p:sp>
      <p:pic>
        <p:nvPicPr>
          <p:cNvPr id="148482" name="Image 2">
            <a:extLst>
              <a:ext uri="{FF2B5EF4-FFF2-40B4-BE49-F238E27FC236}">
                <a16:creationId xmlns:a16="http://schemas.microsoft.com/office/drawing/2014/main" id="{9AFF47F0-050F-B4D7-5ACB-4FE389A7A0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339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7CEDEB75-0349-D5C3-F82F-13D86BF07295}"/>
              </a:ext>
            </a:extLst>
          </p:cNvPr>
          <p:cNvSpPr/>
          <p:nvPr/>
        </p:nvSpPr>
        <p:spPr>
          <a:xfrm>
            <a:off x="4429125" y="0"/>
            <a:ext cx="357188" cy="2143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 name="Rectangle 1">
            <a:extLst>
              <a:ext uri="{FF2B5EF4-FFF2-40B4-BE49-F238E27FC236}">
                <a16:creationId xmlns:a16="http://schemas.microsoft.com/office/drawing/2014/main" id="{FE27E06D-D4BB-5A2A-B6BC-F143ED5700F6}"/>
              </a:ext>
            </a:extLst>
          </p:cNvPr>
          <p:cNvSpPr/>
          <p:nvPr/>
        </p:nvSpPr>
        <p:spPr>
          <a:xfrm>
            <a:off x="827088" y="0"/>
            <a:ext cx="4006850" cy="4048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48485" name="ZoneTexte 2">
            <a:extLst>
              <a:ext uri="{FF2B5EF4-FFF2-40B4-BE49-F238E27FC236}">
                <a16:creationId xmlns:a16="http://schemas.microsoft.com/office/drawing/2014/main" id="{E7B130E9-0250-3029-974F-46767F9941DA}"/>
              </a:ext>
            </a:extLst>
          </p:cNvPr>
          <p:cNvSpPr txBox="1">
            <a:spLocks noChangeArrowheads="1"/>
          </p:cNvSpPr>
          <p:nvPr/>
        </p:nvSpPr>
        <p:spPr bwMode="auto">
          <a:xfrm>
            <a:off x="2195513" y="0"/>
            <a:ext cx="1368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400" b="1">
                <a:solidFill>
                  <a:srgbClr val="FF0000"/>
                </a:solidFill>
              </a:rPr>
              <a:t>?</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itre 1">
            <a:extLst>
              <a:ext uri="{FF2B5EF4-FFF2-40B4-BE49-F238E27FC236}">
                <a16:creationId xmlns:a16="http://schemas.microsoft.com/office/drawing/2014/main" id="{655EB698-4FAF-C5A8-C0B5-7200DC57672C}"/>
              </a:ext>
            </a:extLst>
          </p:cNvPr>
          <p:cNvSpPr>
            <a:spLocks noGrp="1"/>
          </p:cNvSpPr>
          <p:nvPr>
            <p:ph type="title"/>
          </p:nvPr>
        </p:nvSpPr>
        <p:spPr>
          <a:xfrm>
            <a:off x="5000625" y="274638"/>
            <a:ext cx="3929063" cy="1143000"/>
          </a:xfrm>
        </p:spPr>
        <p:txBody>
          <a:bodyPr/>
          <a:lstStyle/>
          <a:p>
            <a:pPr algn="ctr" eaLnBrk="1" hangingPunct="1"/>
            <a:r>
              <a:rPr lang="fr-FR" altLang="fr-FR" sz="3600"/>
              <a:t>Ordre d’ouverture des points Shu</a:t>
            </a:r>
          </a:p>
        </p:txBody>
      </p:sp>
      <p:pic>
        <p:nvPicPr>
          <p:cNvPr id="149506" name="Image 2">
            <a:extLst>
              <a:ext uri="{FF2B5EF4-FFF2-40B4-BE49-F238E27FC236}">
                <a16:creationId xmlns:a16="http://schemas.microsoft.com/office/drawing/2014/main" id="{5D5BA0DA-94FD-6CEE-AE71-BA7B900A73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339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3BC084BF-5E44-AF50-7F04-199D97B10AC7}"/>
              </a:ext>
            </a:extLst>
          </p:cNvPr>
          <p:cNvSpPr/>
          <p:nvPr/>
        </p:nvSpPr>
        <p:spPr>
          <a:xfrm>
            <a:off x="4429125" y="0"/>
            <a:ext cx="357188" cy="2143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5" name="Rectangle 4">
            <a:extLst>
              <a:ext uri="{FF2B5EF4-FFF2-40B4-BE49-F238E27FC236}">
                <a16:creationId xmlns:a16="http://schemas.microsoft.com/office/drawing/2014/main" id="{2ACF6400-88C2-DFC8-940C-8AA9649B34D1}"/>
              </a:ext>
            </a:extLst>
          </p:cNvPr>
          <p:cNvSpPr/>
          <p:nvPr/>
        </p:nvSpPr>
        <p:spPr>
          <a:xfrm>
            <a:off x="854075" y="0"/>
            <a:ext cx="3933825" cy="4048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49509" name="ZoneTexte 1">
            <a:extLst>
              <a:ext uri="{FF2B5EF4-FFF2-40B4-BE49-F238E27FC236}">
                <a16:creationId xmlns:a16="http://schemas.microsoft.com/office/drawing/2014/main" id="{E503764E-7245-0572-C6F6-C2452C509CC2}"/>
              </a:ext>
            </a:extLst>
          </p:cNvPr>
          <p:cNvSpPr txBox="1">
            <a:spLocks noChangeArrowheads="1"/>
          </p:cNvSpPr>
          <p:nvPr/>
        </p:nvSpPr>
        <p:spPr bwMode="auto">
          <a:xfrm>
            <a:off x="854075" y="0"/>
            <a:ext cx="40782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a:solidFill>
                  <a:schemeClr val="bg1"/>
                </a:solidFill>
              </a:rPr>
              <a:t>Jing   Yong  Shu   Jing    He  - 2° Feu</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re 1">
            <a:extLst>
              <a:ext uri="{FF2B5EF4-FFF2-40B4-BE49-F238E27FC236}">
                <a16:creationId xmlns:a16="http://schemas.microsoft.com/office/drawing/2014/main" id="{92023374-2FAA-A994-B189-9FF49D888D73}"/>
              </a:ext>
            </a:extLst>
          </p:cNvPr>
          <p:cNvSpPr>
            <a:spLocks noGrp="1"/>
          </p:cNvSpPr>
          <p:nvPr>
            <p:ph type="title"/>
          </p:nvPr>
        </p:nvSpPr>
        <p:spPr>
          <a:xfrm>
            <a:off x="5357813" y="274638"/>
            <a:ext cx="3571875" cy="1868487"/>
          </a:xfrm>
        </p:spPr>
        <p:txBody>
          <a:bodyPr/>
          <a:lstStyle/>
          <a:p>
            <a:pPr algn="ctr" eaLnBrk="1" hangingPunct="1"/>
            <a:r>
              <a:rPr lang="fr-FR" altLang="fr-FR"/>
              <a:t>Tableau des</a:t>
            </a:r>
            <a:br>
              <a:rPr lang="fr-FR" altLang="fr-FR"/>
            </a:br>
            <a:r>
              <a:rPr lang="fr-FR" altLang="fr-FR"/>
              <a:t>60 points Shu</a:t>
            </a:r>
          </a:p>
        </p:txBody>
      </p:sp>
      <p:sp>
        <p:nvSpPr>
          <p:cNvPr id="150530" name="ZoneTexte 2">
            <a:extLst>
              <a:ext uri="{FF2B5EF4-FFF2-40B4-BE49-F238E27FC236}">
                <a16:creationId xmlns:a16="http://schemas.microsoft.com/office/drawing/2014/main" id="{A29EDF17-3804-8531-6F6D-A0F4AD64C0E5}"/>
              </a:ext>
            </a:extLst>
          </p:cNvPr>
          <p:cNvSpPr txBox="1">
            <a:spLocks noChangeArrowheads="1"/>
          </p:cNvSpPr>
          <p:nvPr/>
        </p:nvSpPr>
        <p:spPr bwMode="auto">
          <a:xfrm>
            <a:off x="2484438" y="6237288"/>
            <a:ext cx="71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rgbClr val="FF0000"/>
                </a:solidFill>
              </a:rPr>
              <a:t>?</a:t>
            </a:r>
          </a:p>
        </p:txBody>
      </p:sp>
      <p:pic>
        <p:nvPicPr>
          <p:cNvPr id="150531" name="Image 2">
            <a:extLst>
              <a:ext uri="{FF2B5EF4-FFF2-40B4-BE49-F238E27FC236}">
                <a16:creationId xmlns:a16="http://schemas.microsoft.com/office/drawing/2014/main" id="{BBB34DA4-5A54-74FD-78C6-A5CB896AFE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563" y="0"/>
            <a:ext cx="4849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174F23B-74E1-229A-7FD1-9B1B19C62D4E}"/>
              </a:ext>
            </a:extLst>
          </p:cNvPr>
          <p:cNvSpPr/>
          <p:nvPr/>
        </p:nvSpPr>
        <p:spPr>
          <a:xfrm>
            <a:off x="39688" y="6021388"/>
            <a:ext cx="4849812" cy="8001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50533" name="ZoneTexte 4">
            <a:extLst>
              <a:ext uri="{FF2B5EF4-FFF2-40B4-BE49-F238E27FC236}">
                <a16:creationId xmlns:a16="http://schemas.microsoft.com/office/drawing/2014/main" id="{5A95743F-691B-05B2-CF52-BA425CB3FAE3}"/>
              </a:ext>
            </a:extLst>
          </p:cNvPr>
          <p:cNvSpPr txBox="1">
            <a:spLocks noChangeArrowheads="1"/>
          </p:cNvSpPr>
          <p:nvPr/>
        </p:nvSpPr>
        <p:spPr bwMode="auto">
          <a:xfrm>
            <a:off x="1908175" y="6092825"/>
            <a:ext cx="9350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4000" b="1">
                <a:solidFill>
                  <a:srgbClr val="FF0000"/>
                </a:solidFill>
              </a:rPr>
              <a:t>?</a:t>
            </a:r>
          </a:p>
        </p:txBody>
      </p:sp>
      <p:sp>
        <p:nvSpPr>
          <p:cNvPr id="4" name="Rectangle 3">
            <a:extLst>
              <a:ext uri="{FF2B5EF4-FFF2-40B4-BE49-F238E27FC236}">
                <a16:creationId xmlns:a16="http://schemas.microsoft.com/office/drawing/2014/main" id="{80005308-3D58-794B-680F-120273B52B15}"/>
              </a:ext>
            </a:extLst>
          </p:cNvPr>
          <p:cNvSpPr/>
          <p:nvPr/>
        </p:nvSpPr>
        <p:spPr>
          <a:xfrm>
            <a:off x="4211638" y="0"/>
            <a:ext cx="500062" cy="4048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re 1">
            <a:extLst>
              <a:ext uri="{FF2B5EF4-FFF2-40B4-BE49-F238E27FC236}">
                <a16:creationId xmlns:a16="http://schemas.microsoft.com/office/drawing/2014/main" id="{8DDE0F59-54D8-0369-B8FA-C1F4C76D6352}"/>
              </a:ext>
            </a:extLst>
          </p:cNvPr>
          <p:cNvSpPr>
            <a:spLocks noGrp="1"/>
          </p:cNvSpPr>
          <p:nvPr>
            <p:ph type="title"/>
          </p:nvPr>
        </p:nvSpPr>
        <p:spPr>
          <a:xfrm>
            <a:off x="5357813" y="274638"/>
            <a:ext cx="3571875" cy="1868487"/>
          </a:xfrm>
        </p:spPr>
        <p:txBody>
          <a:bodyPr/>
          <a:lstStyle/>
          <a:p>
            <a:pPr algn="ctr" eaLnBrk="1" hangingPunct="1"/>
            <a:r>
              <a:rPr lang="fr-FR" altLang="fr-FR"/>
              <a:t>Tableau des</a:t>
            </a:r>
            <a:br>
              <a:rPr lang="fr-FR" altLang="fr-FR"/>
            </a:br>
            <a:r>
              <a:rPr lang="fr-FR" altLang="fr-FR"/>
              <a:t>60 points Shu</a:t>
            </a:r>
          </a:p>
        </p:txBody>
      </p:sp>
      <p:sp>
        <p:nvSpPr>
          <p:cNvPr id="151554" name="ZoneTexte 2">
            <a:extLst>
              <a:ext uri="{FF2B5EF4-FFF2-40B4-BE49-F238E27FC236}">
                <a16:creationId xmlns:a16="http://schemas.microsoft.com/office/drawing/2014/main" id="{7C6060BC-2B7F-4E63-7014-E0D9FF923014}"/>
              </a:ext>
            </a:extLst>
          </p:cNvPr>
          <p:cNvSpPr txBox="1">
            <a:spLocks noChangeArrowheads="1"/>
          </p:cNvSpPr>
          <p:nvPr/>
        </p:nvSpPr>
        <p:spPr bwMode="auto">
          <a:xfrm>
            <a:off x="2484438" y="6237288"/>
            <a:ext cx="7191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rgbClr val="FF0000"/>
                </a:solidFill>
              </a:rPr>
              <a:t>?</a:t>
            </a:r>
          </a:p>
        </p:txBody>
      </p:sp>
      <p:pic>
        <p:nvPicPr>
          <p:cNvPr id="151555" name="Image 2">
            <a:extLst>
              <a:ext uri="{FF2B5EF4-FFF2-40B4-BE49-F238E27FC236}">
                <a16:creationId xmlns:a16="http://schemas.microsoft.com/office/drawing/2014/main" id="{DD6E9674-B641-C35A-A45F-DFBD3E92644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563" y="0"/>
            <a:ext cx="4849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36BAF5E6-F347-75C7-22AD-01F7904B2B3A}"/>
              </a:ext>
            </a:extLst>
          </p:cNvPr>
          <p:cNvSpPr/>
          <p:nvPr/>
        </p:nvSpPr>
        <p:spPr>
          <a:xfrm>
            <a:off x="4211638" y="0"/>
            <a:ext cx="500062" cy="4048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6" name="Rectangle 5">
            <a:extLst>
              <a:ext uri="{FF2B5EF4-FFF2-40B4-BE49-F238E27FC236}">
                <a16:creationId xmlns:a16="http://schemas.microsoft.com/office/drawing/2014/main" id="{01766CC7-3B70-A3F4-A86B-D4FE7E9340BF}"/>
              </a:ext>
            </a:extLst>
          </p:cNvPr>
          <p:cNvSpPr/>
          <p:nvPr/>
        </p:nvSpPr>
        <p:spPr>
          <a:xfrm>
            <a:off x="39688" y="6084888"/>
            <a:ext cx="4849812" cy="8001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51558" name="ZoneTexte 1">
            <a:extLst>
              <a:ext uri="{FF2B5EF4-FFF2-40B4-BE49-F238E27FC236}">
                <a16:creationId xmlns:a16="http://schemas.microsoft.com/office/drawing/2014/main" id="{207D989F-F62A-517E-5590-A0D4E85B0055}"/>
              </a:ext>
            </a:extLst>
          </p:cNvPr>
          <p:cNvSpPr txBox="1">
            <a:spLocks noChangeArrowheads="1"/>
          </p:cNvSpPr>
          <p:nvPr/>
        </p:nvSpPr>
        <p:spPr bwMode="auto">
          <a:xfrm>
            <a:off x="55563" y="6084888"/>
            <a:ext cx="4833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a:solidFill>
                  <a:schemeClr val="bg1"/>
                </a:solidFill>
              </a:rPr>
              <a:t>Jing   Yong  Shu   Jing    He  -   2° Feu</a:t>
            </a:r>
          </a:p>
          <a:p>
            <a:r>
              <a:rPr lang="fr-FR" altLang="fr-FR">
                <a:solidFill>
                  <a:schemeClr val="bg1"/>
                </a:solidFill>
              </a:rPr>
              <a:t>Bois   Feu   Terre  Métal  Eau – 2° Feu</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5CEAAA-2BD3-3498-7B3B-8AE436B66C25}"/>
              </a:ext>
            </a:extLst>
          </p:cNvPr>
          <p:cNvSpPr>
            <a:spLocks noGrp="1"/>
          </p:cNvSpPr>
          <p:nvPr>
            <p:ph type="title"/>
          </p:nvPr>
        </p:nvSpPr>
        <p:spPr>
          <a:xfrm>
            <a:off x="6443663" y="1287463"/>
            <a:ext cx="2700337" cy="3503612"/>
          </a:xfrm>
        </p:spPr>
        <p:txBody>
          <a:bodyPr/>
          <a:lstStyle/>
          <a:p>
            <a:pPr algn="ctr" eaLnBrk="1" hangingPunct="1">
              <a:defRPr/>
            </a:pPr>
            <a:r>
              <a:rPr lang="fr-FR" sz="3200" b="1" dirty="0">
                <a:effectLst>
                  <a:outerShdw blurRad="38100" dist="38100" dir="2700000" algn="tl">
                    <a:srgbClr val="000000">
                      <a:alpha val="43137"/>
                    </a:srgbClr>
                  </a:outerShdw>
                </a:effectLst>
              </a:rPr>
              <a:t>Tableau</a:t>
            </a:r>
            <a:br>
              <a:rPr lang="fr-FR" sz="3200" b="1" dirty="0">
                <a:effectLst>
                  <a:outerShdw blurRad="38100" dist="38100" dir="2700000" algn="tl">
                    <a:srgbClr val="000000">
                      <a:alpha val="43137"/>
                    </a:srgbClr>
                  </a:outerShdw>
                </a:effectLst>
              </a:rPr>
            </a:br>
            <a:r>
              <a:rPr lang="fr-FR" sz="3200" b="1" dirty="0">
                <a:effectLst>
                  <a:outerShdw blurRad="38100" dist="38100" dir="2700000" algn="tl">
                    <a:srgbClr val="000000">
                      <a:alpha val="43137"/>
                    </a:srgbClr>
                  </a:outerShdw>
                </a:effectLst>
              </a:rPr>
              <a:t>des Points </a:t>
            </a:r>
            <a:r>
              <a:rPr lang="fr-FR" sz="4000" b="1" dirty="0">
                <a:solidFill>
                  <a:srgbClr val="FFFF00"/>
                </a:solidFill>
                <a:effectLst>
                  <a:outerShdw blurRad="38100" dist="38100" dir="2700000" algn="tl">
                    <a:srgbClr val="000000">
                      <a:alpha val="43137"/>
                    </a:srgbClr>
                  </a:outerShdw>
                </a:effectLst>
              </a:rPr>
              <a:t>Ouverts</a:t>
            </a:r>
            <a:r>
              <a:rPr lang="fr-FR" sz="3200" b="1" dirty="0">
                <a:effectLst>
                  <a:outerShdw blurRad="38100" dist="38100" dir="2700000" algn="tl">
                    <a:srgbClr val="000000">
                      <a:alpha val="43137"/>
                    </a:srgbClr>
                  </a:outerShdw>
                </a:effectLst>
              </a:rPr>
              <a:t> </a:t>
            </a:r>
            <a:br>
              <a:rPr lang="fr-FR" sz="3200" b="1" dirty="0">
                <a:effectLst>
                  <a:outerShdw blurRad="38100" dist="38100" dir="2700000" algn="tl">
                    <a:srgbClr val="000000">
                      <a:alpha val="43137"/>
                    </a:srgbClr>
                  </a:outerShdw>
                </a:effectLst>
              </a:rPr>
            </a:br>
            <a:r>
              <a:rPr lang="fr-FR" sz="3200" b="1" dirty="0">
                <a:effectLst>
                  <a:outerShdw blurRad="38100" dist="38100" dir="2700000" algn="tl">
                    <a:srgbClr val="000000">
                      <a:alpha val="43137"/>
                    </a:srgbClr>
                  </a:outerShdw>
                </a:effectLst>
              </a:rPr>
              <a:t>et « Fermés »</a:t>
            </a:r>
            <a:br>
              <a:rPr lang="fr-FR" sz="3200" b="1" dirty="0">
                <a:effectLst>
                  <a:outerShdw blurRad="38100" dist="38100" dir="2700000" algn="tl">
                    <a:srgbClr val="000000">
                      <a:alpha val="43137"/>
                    </a:srgbClr>
                  </a:outerShdw>
                </a:effectLst>
              </a:rPr>
            </a:br>
            <a:r>
              <a:rPr lang="fr-FR" sz="3200" b="1" dirty="0">
                <a:effectLst>
                  <a:outerShdw blurRad="38100" dist="38100" dir="2700000" algn="tl">
                    <a:srgbClr val="000000">
                      <a:alpha val="43137"/>
                    </a:srgbClr>
                  </a:outerShdw>
                </a:effectLst>
              </a:rPr>
              <a:t>dans le cycle de 10 jours</a:t>
            </a:r>
          </a:p>
        </p:txBody>
      </p:sp>
      <p:pic>
        <p:nvPicPr>
          <p:cNvPr id="152578" name="Image 2">
            <a:extLst>
              <a:ext uri="{FF2B5EF4-FFF2-40B4-BE49-F238E27FC236}">
                <a16:creationId xmlns:a16="http://schemas.microsoft.com/office/drawing/2014/main" id="{0C7EF57D-4F5D-0C6F-042E-DDB470C55A4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99138" cy="6858000"/>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52579" name="ZoneTexte 3">
            <a:extLst>
              <a:ext uri="{FF2B5EF4-FFF2-40B4-BE49-F238E27FC236}">
                <a16:creationId xmlns:a16="http://schemas.microsoft.com/office/drawing/2014/main" id="{A45E3492-DEBD-925C-A83A-91389065A364}"/>
              </a:ext>
            </a:extLst>
          </p:cNvPr>
          <p:cNvSpPr txBox="1">
            <a:spLocks noChangeArrowheads="1"/>
          </p:cNvSpPr>
          <p:nvPr/>
        </p:nvSpPr>
        <p:spPr bwMode="auto">
          <a:xfrm>
            <a:off x="5799138" y="1196975"/>
            <a:ext cx="8636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a:t>1</a:t>
            </a:r>
          </a:p>
          <a:p>
            <a:pPr eaLnBrk="1" hangingPunct="1">
              <a:spcBef>
                <a:spcPct val="0"/>
              </a:spcBef>
              <a:buClrTx/>
              <a:buSzTx/>
              <a:buFontTx/>
              <a:buNone/>
            </a:pPr>
            <a:r>
              <a:rPr lang="fr-FR" altLang="fr-FR" sz="3200"/>
              <a:t>2</a:t>
            </a:r>
          </a:p>
          <a:p>
            <a:pPr eaLnBrk="1" hangingPunct="1">
              <a:spcBef>
                <a:spcPct val="0"/>
              </a:spcBef>
              <a:buClrTx/>
              <a:buSzTx/>
              <a:buFontTx/>
              <a:buNone/>
            </a:pPr>
            <a:r>
              <a:rPr lang="fr-FR" altLang="fr-FR" sz="3200"/>
              <a:t>3</a:t>
            </a:r>
          </a:p>
          <a:p>
            <a:pPr eaLnBrk="1" hangingPunct="1">
              <a:spcBef>
                <a:spcPct val="0"/>
              </a:spcBef>
              <a:buClrTx/>
              <a:buSzTx/>
              <a:buFontTx/>
              <a:buNone/>
            </a:pPr>
            <a:r>
              <a:rPr lang="fr-FR" altLang="fr-FR" sz="3200"/>
              <a:t>4</a:t>
            </a:r>
          </a:p>
          <a:p>
            <a:pPr eaLnBrk="1" hangingPunct="1">
              <a:spcBef>
                <a:spcPct val="0"/>
              </a:spcBef>
              <a:buClrTx/>
              <a:buSzTx/>
              <a:buFontTx/>
              <a:buNone/>
            </a:pPr>
            <a:r>
              <a:rPr lang="fr-FR" altLang="fr-FR" sz="3200"/>
              <a:t>5</a:t>
            </a:r>
          </a:p>
          <a:p>
            <a:pPr eaLnBrk="1" hangingPunct="1">
              <a:spcBef>
                <a:spcPct val="0"/>
              </a:spcBef>
              <a:buClrTx/>
              <a:buSzTx/>
              <a:buFontTx/>
              <a:buNone/>
            </a:pPr>
            <a:r>
              <a:rPr lang="fr-FR" altLang="fr-FR" sz="3200"/>
              <a:t>6</a:t>
            </a:r>
          </a:p>
          <a:p>
            <a:pPr eaLnBrk="1" hangingPunct="1">
              <a:spcBef>
                <a:spcPct val="0"/>
              </a:spcBef>
              <a:buClrTx/>
              <a:buSzTx/>
              <a:buFontTx/>
              <a:buNone/>
            </a:pPr>
            <a:r>
              <a:rPr lang="fr-FR" altLang="fr-FR" sz="3200"/>
              <a:t>7</a:t>
            </a:r>
          </a:p>
          <a:p>
            <a:pPr eaLnBrk="1" hangingPunct="1">
              <a:spcBef>
                <a:spcPct val="0"/>
              </a:spcBef>
              <a:buClrTx/>
              <a:buSzTx/>
              <a:buFontTx/>
              <a:buNone/>
            </a:pPr>
            <a:r>
              <a:rPr lang="fr-FR" altLang="fr-FR" sz="3200"/>
              <a:t>8</a:t>
            </a:r>
          </a:p>
          <a:p>
            <a:pPr eaLnBrk="1" hangingPunct="1">
              <a:spcBef>
                <a:spcPct val="0"/>
              </a:spcBef>
              <a:buClrTx/>
              <a:buSzTx/>
              <a:buFontTx/>
              <a:buNone/>
            </a:pPr>
            <a:r>
              <a:rPr lang="fr-FR" altLang="fr-FR" sz="3200"/>
              <a:t>9</a:t>
            </a:r>
          </a:p>
          <a:p>
            <a:pPr eaLnBrk="1" hangingPunct="1">
              <a:spcBef>
                <a:spcPct val="0"/>
              </a:spcBef>
              <a:buClrTx/>
              <a:buSzTx/>
              <a:buFontTx/>
              <a:buNone/>
            </a:pPr>
            <a:r>
              <a:rPr lang="fr-FR" altLang="fr-FR" sz="3200"/>
              <a:t>10</a:t>
            </a:r>
          </a:p>
        </p:txBody>
      </p:sp>
      <p:sp>
        <p:nvSpPr>
          <p:cNvPr id="5" name="ZoneTexte 4">
            <a:extLst>
              <a:ext uri="{FF2B5EF4-FFF2-40B4-BE49-F238E27FC236}">
                <a16:creationId xmlns:a16="http://schemas.microsoft.com/office/drawing/2014/main" id="{4A2E7B55-34B1-6A9D-61FA-40B99946EA80}"/>
              </a:ext>
            </a:extLst>
          </p:cNvPr>
          <p:cNvSpPr txBox="1"/>
          <p:nvPr/>
        </p:nvSpPr>
        <p:spPr>
          <a:xfrm>
            <a:off x="5840413" y="209550"/>
            <a:ext cx="1871662" cy="369888"/>
          </a:xfrm>
          <a:prstGeom prst="rect">
            <a:avLst/>
          </a:prstGeom>
          <a:noFill/>
        </p:spPr>
        <p:txBody>
          <a:bodyPr>
            <a:spAutoFit/>
          </a:bodyPr>
          <a:lstStyle/>
          <a:p>
            <a:pPr eaLnBrk="1" hangingPunct="1">
              <a:defRPr/>
            </a:pPr>
            <a:r>
              <a:rPr lang="fr-FR" b="1" u="sng" dirty="0">
                <a:effectLst>
                  <a:outerShdw blurRad="38100" dist="38100" dir="2700000" algn="tl">
                    <a:srgbClr val="000000">
                      <a:alpha val="43137"/>
                    </a:srgbClr>
                  </a:outerShdw>
                </a:effectLst>
                <a:latin typeface="Arial" charset="0"/>
                <a:cs typeface="Arial" charset="0"/>
              </a:rPr>
              <a:t>LIGNES</a:t>
            </a:r>
          </a:p>
        </p:txBody>
      </p:sp>
      <p:cxnSp>
        <p:nvCxnSpPr>
          <p:cNvPr id="7" name="Connecteur droit avec flèche 6">
            <a:extLst>
              <a:ext uri="{FF2B5EF4-FFF2-40B4-BE49-F238E27FC236}">
                <a16:creationId xmlns:a16="http://schemas.microsoft.com/office/drawing/2014/main" id="{69ADE4B4-5468-20D2-374E-EBF61F570B0F}"/>
              </a:ext>
            </a:extLst>
          </p:cNvPr>
          <p:cNvCxnSpPr/>
          <p:nvPr/>
        </p:nvCxnSpPr>
        <p:spPr>
          <a:xfrm>
            <a:off x="6011863" y="579438"/>
            <a:ext cx="0" cy="68897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Ellipse 2">
            <a:extLst>
              <a:ext uri="{FF2B5EF4-FFF2-40B4-BE49-F238E27FC236}">
                <a16:creationId xmlns:a16="http://schemas.microsoft.com/office/drawing/2014/main" id="{7AABC1EC-8EDC-85DA-D113-F798C83B4AD1}"/>
              </a:ext>
            </a:extLst>
          </p:cNvPr>
          <p:cNvSpPr/>
          <p:nvPr/>
        </p:nvSpPr>
        <p:spPr>
          <a:xfrm>
            <a:off x="6443663" y="395288"/>
            <a:ext cx="2700337" cy="548163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pic>
        <p:nvPicPr>
          <p:cNvPr id="152583" name="Image 7">
            <a:extLst>
              <a:ext uri="{FF2B5EF4-FFF2-40B4-BE49-F238E27FC236}">
                <a16:creationId xmlns:a16="http://schemas.microsoft.com/office/drawing/2014/main" id="{90CC0524-5D36-769A-CAE2-16DD8FDF3E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75688" y="117475"/>
            <a:ext cx="37306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29E2D320-3985-B4E7-5FCA-127DBEBB5A05}"/>
              </a:ext>
            </a:extLst>
          </p:cNvPr>
          <p:cNvSpPr/>
          <p:nvPr/>
        </p:nvSpPr>
        <p:spPr>
          <a:xfrm>
            <a:off x="3276600" y="1844675"/>
            <a:ext cx="358775" cy="14446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52585" name="ZoneTexte 5">
            <a:extLst>
              <a:ext uri="{FF2B5EF4-FFF2-40B4-BE49-F238E27FC236}">
                <a16:creationId xmlns:a16="http://schemas.microsoft.com/office/drawing/2014/main" id="{0C12AAFD-BED8-549A-29E2-36A02A7501CB}"/>
              </a:ext>
            </a:extLst>
          </p:cNvPr>
          <p:cNvSpPr txBox="1">
            <a:spLocks noChangeArrowheads="1"/>
          </p:cNvSpPr>
          <p:nvPr/>
        </p:nvSpPr>
        <p:spPr bwMode="auto">
          <a:xfrm>
            <a:off x="3262313" y="1801813"/>
            <a:ext cx="4318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900" b="1">
                <a:solidFill>
                  <a:schemeClr val="bg1"/>
                </a:solidFill>
              </a:rPr>
              <a:t>40V</a:t>
            </a:r>
          </a:p>
        </p:txBody>
      </p:sp>
      <p:sp>
        <p:nvSpPr>
          <p:cNvPr id="152586" name="ZoneTexte 5">
            <a:extLst>
              <a:ext uri="{FF2B5EF4-FFF2-40B4-BE49-F238E27FC236}">
                <a16:creationId xmlns:a16="http://schemas.microsoft.com/office/drawing/2014/main" id="{08D16111-15AC-DE7A-C1BF-FA75A6B88E35}"/>
              </a:ext>
            </a:extLst>
          </p:cNvPr>
          <p:cNvSpPr txBox="1">
            <a:spLocks noChangeArrowheads="1"/>
          </p:cNvSpPr>
          <p:nvPr/>
        </p:nvSpPr>
        <p:spPr bwMode="auto">
          <a:xfrm>
            <a:off x="-68263" y="1412875"/>
            <a:ext cx="468313"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fr-FR" altLang="fr-FR" sz="1400">
                <a:solidFill>
                  <a:schemeClr val="bg1"/>
                </a:solidFill>
              </a:rPr>
              <a:t>1</a:t>
            </a:r>
          </a:p>
          <a:p>
            <a:pPr eaLnBrk="1" hangingPunct="1"/>
            <a:endParaRPr lang="fr-FR" altLang="fr-FR" sz="1400">
              <a:solidFill>
                <a:schemeClr val="bg1"/>
              </a:solidFill>
            </a:endParaRPr>
          </a:p>
          <a:p>
            <a:pPr eaLnBrk="1" hangingPunct="1"/>
            <a:r>
              <a:rPr lang="fr-FR" altLang="fr-FR" sz="1400">
                <a:solidFill>
                  <a:schemeClr val="bg1"/>
                </a:solidFill>
              </a:rPr>
              <a:t>2</a:t>
            </a:r>
          </a:p>
          <a:p>
            <a:pPr eaLnBrk="1" hangingPunct="1"/>
            <a:endParaRPr lang="fr-FR" altLang="fr-FR" sz="1400">
              <a:solidFill>
                <a:schemeClr val="bg1"/>
              </a:solidFill>
            </a:endParaRPr>
          </a:p>
          <a:p>
            <a:pPr eaLnBrk="1" hangingPunct="1"/>
            <a:r>
              <a:rPr lang="fr-FR" altLang="fr-FR" sz="1400">
                <a:solidFill>
                  <a:schemeClr val="bg1"/>
                </a:solidFill>
              </a:rPr>
              <a:t>3</a:t>
            </a:r>
          </a:p>
          <a:p>
            <a:pPr eaLnBrk="1" hangingPunct="1"/>
            <a:endParaRPr lang="fr-FR" altLang="fr-FR" sz="1400">
              <a:solidFill>
                <a:schemeClr val="bg1"/>
              </a:solidFill>
            </a:endParaRPr>
          </a:p>
          <a:p>
            <a:pPr eaLnBrk="1" hangingPunct="1"/>
            <a:r>
              <a:rPr lang="fr-FR" altLang="fr-FR" sz="1400">
                <a:solidFill>
                  <a:schemeClr val="bg1"/>
                </a:solidFill>
              </a:rPr>
              <a:t>4</a:t>
            </a:r>
          </a:p>
          <a:p>
            <a:pPr eaLnBrk="1" hangingPunct="1"/>
            <a:endParaRPr lang="fr-FR" altLang="fr-FR" sz="1400">
              <a:solidFill>
                <a:schemeClr val="bg1"/>
              </a:solidFill>
            </a:endParaRPr>
          </a:p>
          <a:p>
            <a:pPr eaLnBrk="1" hangingPunct="1"/>
            <a:endParaRPr lang="fr-FR" altLang="fr-FR" sz="1400">
              <a:solidFill>
                <a:schemeClr val="bg1"/>
              </a:solidFill>
            </a:endParaRPr>
          </a:p>
          <a:p>
            <a:pPr eaLnBrk="1" hangingPunct="1"/>
            <a:r>
              <a:rPr lang="fr-FR" altLang="fr-FR" sz="1400">
                <a:solidFill>
                  <a:schemeClr val="bg1"/>
                </a:solidFill>
              </a:rPr>
              <a:t>5</a:t>
            </a:r>
          </a:p>
          <a:p>
            <a:pPr eaLnBrk="1" hangingPunct="1"/>
            <a:endParaRPr lang="fr-FR" altLang="fr-FR" sz="1400">
              <a:solidFill>
                <a:schemeClr val="bg1"/>
              </a:solidFill>
            </a:endParaRPr>
          </a:p>
          <a:p>
            <a:pPr eaLnBrk="1" hangingPunct="1"/>
            <a:r>
              <a:rPr lang="fr-FR" altLang="fr-FR" sz="1400">
                <a:solidFill>
                  <a:schemeClr val="bg1"/>
                </a:solidFill>
              </a:rPr>
              <a:t>6</a:t>
            </a:r>
          </a:p>
          <a:p>
            <a:pPr eaLnBrk="1" hangingPunct="1"/>
            <a:endParaRPr lang="fr-FR" altLang="fr-FR" sz="1400">
              <a:solidFill>
                <a:schemeClr val="bg1"/>
              </a:solidFill>
            </a:endParaRPr>
          </a:p>
          <a:p>
            <a:pPr eaLnBrk="1" hangingPunct="1"/>
            <a:r>
              <a:rPr lang="fr-FR" altLang="fr-FR" sz="1400">
                <a:solidFill>
                  <a:schemeClr val="bg1"/>
                </a:solidFill>
              </a:rPr>
              <a:t>7</a:t>
            </a:r>
          </a:p>
          <a:p>
            <a:pPr eaLnBrk="1" hangingPunct="1"/>
            <a:endParaRPr lang="fr-FR" altLang="fr-FR" sz="1400">
              <a:solidFill>
                <a:schemeClr val="bg1"/>
              </a:solidFill>
            </a:endParaRPr>
          </a:p>
          <a:p>
            <a:pPr eaLnBrk="1" hangingPunct="1"/>
            <a:r>
              <a:rPr lang="fr-FR" altLang="fr-FR" sz="1400">
                <a:solidFill>
                  <a:schemeClr val="bg1"/>
                </a:solidFill>
              </a:rPr>
              <a:t>8</a:t>
            </a:r>
          </a:p>
          <a:p>
            <a:pPr eaLnBrk="1" hangingPunct="1"/>
            <a:endParaRPr lang="fr-FR" altLang="fr-FR" sz="1400">
              <a:solidFill>
                <a:schemeClr val="bg1"/>
              </a:solidFill>
            </a:endParaRPr>
          </a:p>
          <a:p>
            <a:pPr eaLnBrk="1" hangingPunct="1"/>
            <a:r>
              <a:rPr lang="fr-FR" altLang="fr-FR" sz="1400">
                <a:solidFill>
                  <a:schemeClr val="bg1"/>
                </a:solidFill>
              </a:rPr>
              <a:t>9</a:t>
            </a:r>
          </a:p>
          <a:p>
            <a:pPr eaLnBrk="1" hangingPunct="1"/>
            <a:endParaRPr lang="fr-FR" altLang="fr-FR" sz="1400">
              <a:solidFill>
                <a:schemeClr val="bg1"/>
              </a:solidFill>
            </a:endParaRPr>
          </a:p>
          <a:p>
            <a:pPr eaLnBrk="1" hangingPunct="1"/>
            <a:endParaRPr lang="fr-FR" altLang="fr-FR" sz="1400">
              <a:solidFill>
                <a:schemeClr val="bg1"/>
              </a:solidFill>
            </a:endParaRPr>
          </a:p>
          <a:p>
            <a:pPr eaLnBrk="1" hangingPunct="1"/>
            <a:r>
              <a:rPr lang="fr-FR" altLang="fr-FR" sz="1400">
                <a:solidFill>
                  <a:schemeClr val="bg1"/>
                </a:solidFill>
              </a:rPr>
              <a:t>10</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E86D7B-FA7C-9BB9-3040-C7D0466459FD}"/>
              </a:ext>
            </a:extLst>
          </p:cNvPr>
          <p:cNvSpPr>
            <a:spLocks noGrp="1"/>
          </p:cNvSpPr>
          <p:nvPr>
            <p:ph type="title"/>
          </p:nvPr>
        </p:nvSpPr>
        <p:spPr>
          <a:xfrm>
            <a:off x="6443663" y="1287463"/>
            <a:ext cx="2700337" cy="3503612"/>
          </a:xfrm>
        </p:spPr>
        <p:txBody>
          <a:bodyPr/>
          <a:lstStyle/>
          <a:p>
            <a:pPr algn="ctr" eaLnBrk="1" hangingPunct="1">
              <a:defRPr/>
            </a:pPr>
            <a:r>
              <a:rPr lang="fr-FR" sz="3200" b="1" dirty="0">
                <a:effectLst>
                  <a:outerShdw blurRad="38100" dist="38100" dir="2700000" algn="tl">
                    <a:srgbClr val="000000">
                      <a:alpha val="43137"/>
                    </a:srgbClr>
                  </a:outerShdw>
                </a:effectLst>
              </a:rPr>
              <a:t>Tableau</a:t>
            </a:r>
            <a:br>
              <a:rPr lang="fr-FR" sz="3200" b="1" dirty="0">
                <a:effectLst>
                  <a:outerShdw blurRad="38100" dist="38100" dir="2700000" algn="tl">
                    <a:srgbClr val="000000">
                      <a:alpha val="43137"/>
                    </a:srgbClr>
                  </a:outerShdw>
                </a:effectLst>
              </a:rPr>
            </a:br>
            <a:r>
              <a:rPr lang="fr-FR" sz="3200" b="1" dirty="0">
                <a:effectLst>
                  <a:outerShdw blurRad="38100" dist="38100" dir="2700000" algn="tl">
                    <a:srgbClr val="000000">
                      <a:alpha val="43137"/>
                    </a:srgbClr>
                  </a:outerShdw>
                </a:effectLst>
              </a:rPr>
              <a:t>des Points </a:t>
            </a:r>
            <a:r>
              <a:rPr lang="fr-FR" sz="4000" b="1" dirty="0">
                <a:solidFill>
                  <a:srgbClr val="FFFF00"/>
                </a:solidFill>
                <a:effectLst>
                  <a:outerShdw blurRad="38100" dist="38100" dir="2700000" algn="tl">
                    <a:srgbClr val="000000">
                      <a:alpha val="43137"/>
                    </a:srgbClr>
                  </a:outerShdw>
                </a:effectLst>
              </a:rPr>
              <a:t>Ouverts</a:t>
            </a:r>
            <a:r>
              <a:rPr lang="fr-FR" sz="3200" b="1" dirty="0">
                <a:effectLst>
                  <a:outerShdw blurRad="38100" dist="38100" dir="2700000" algn="tl">
                    <a:srgbClr val="000000">
                      <a:alpha val="43137"/>
                    </a:srgbClr>
                  </a:outerShdw>
                </a:effectLst>
              </a:rPr>
              <a:t> </a:t>
            </a:r>
            <a:br>
              <a:rPr lang="fr-FR" sz="3200" b="1" dirty="0">
                <a:effectLst>
                  <a:outerShdw blurRad="38100" dist="38100" dir="2700000" algn="tl">
                    <a:srgbClr val="000000">
                      <a:alpha val="43137"/>
                    </a:srgbClr>
                  </a:outerShdw>
                </a:effectLst>
              </a:rPr>
            </a:br>
            <a:r>
              <a:rPr lang="fr-FR" sz="3200" b="1" dirty="0">
                <a:effectLst>
                  <a:outerShdw blurRad="38100" dist="38100" dir="2700000" algn="tl">
                    <a:srgbClr val="000000">
                      <a:alpha val="43137"/>
                    </a:srgbClr>
                  </a:outerShdw>
                </a:effectLst>
              </a:rPr>
              <a:t>et « Fermés »</a:t>
            </a:r>
            <a:br>
              <a:rPr lang="fr-FR" sz="3200" b="1" dirty="0">
                <a:effectLst>
                  <a:outerShdw blurRad="38100" dist="38100" dir="2700000" algn="tl">
                    <a:srgbClr val="000000">
                      <a:alpha val="43137"/>
                    </a:srgbClr>
                  </a:outerShdw>
                </a:effectLst>
              </a:rPr>
            </a:br>
            <a:r>
              <a:rPr lang="fr-FR" sz="3200" b="1" dirty="0">
                <a:effectLst>
                  <a:outerShdw blurRad="38100" dist="38100" dir="2700000" algn="tl">
                    <a:srgbClr val="000000">
                      <a:alpha val="43137"/>
                    </a:srgbClr>
                  </a:outerShdw>
                </a:effectLst>
              </a:rPr>
              <a:t>dans le cycle de 10 jours</a:t>
            </a:r>
          </a:p>
        </p:txBody>
      </p:sp>
      <p:pic>
        <p:nvPicPr>
          <p:cNvPr id="153602" name="Image 2">
            <a:extLst>
              <a:ext uri="{FF2B5EF4-FFF2-40B4-BE49-F238E27FC236}">
                <a16:creationId xmlns:a16="http://schemas.microsoft.com/office/drawing/2014/main" id="{4266B52C-751B-3609-C5EE-778ED6489F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99138" cy="6858000"/>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53603" name="ZoneTexte 3">
            <a:extLst>
              <a:ext uri="{FF2B5EF4-FFF2-40B4-BE49-F238E27FC236}">
                <a16:creationId xmlns:a16="http://schemas.microsoft.com/office/drawing/2014/main" id="{9B04EFCE-3A17-84E4-4CD6-2EAEE8C09477}"/>
              </a:ext>
            </a:extLst>
          </p:cNvPr>
          <p:cNvSpPr txBox="1">
            <a:spLocks noChangeArrowheads="1"/>
          </p:cNvSpPr>
          <p:nvPr/>
        </p:nvSpPr>
        <p:spPr bwMode="auto">
          <a:xfrm>
            <a:off x="5799138" y="1196975"/>
            <a:ext cx="8636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a:t>1</a:t>
            </a:r>
          </a:p>
          <a:p>
            <a:pPr eaLnBrk="1" hangingPunct="1">
              <a:spcBef>
                <a:spcPct val="0"/>
              </a:spcBef>
              <a:buClrTx/>
              <a:buSzTx/>
              <a:buFontTx/>
              <a:buNone/>
            </a:pPr>
            <a:r>
              <a:rPr lang="fr-FR" altLang="fr-FR" sz="3200"/>
              <a:t>2</a:t>
            </a:r>
          </a:p>
          <a:p>
            <a:pPr eaLnBrk="1" hangingPunct="1">
              <a:spcBef>
                <a:spcPct val="0"/>
              </a:spcBef>
              <a:buClrTx/>
              <a:buSzTx/>
              <a:buFontTx/>
              <a:buNone/>
            </a:pPr>
            <a:r>
              <a:rPr lang="fr-FR" altLang="fr-FR" sz="3200"/>
              <a:t>3</a:t>
            </a:r>
          </a:p>
          <a:p>
            <a:pPr eaLnBrk="1" hangingPunct="1">
              <a:spcBef>
                <a:spcPct val="0"/>
              </a:spcBef>
              <a:buClrTx/>
              <a:buSzTx/>
              <a:buFontTx/>
              <a:buNone/>
            </a:pPr>
            <a:r>
              <a:rPr lang="fr-FR" altLang="fr-FR" sz="3200"/>
              <a:t>4</a:t>
            </a:r>
          </a:p>
          <a:p>
            <a:pPr eaLnBrk="1" hangingPunct="1">
              <a:spcBef>
                <a:spcPct val="0"/>
              </a:spcBef>
              <a:buClrTx/>
              <a:buSzTx/>
              <a:buFontTx/>
              <a:buNone/>
            </a:pPr>
            <a:r>
              <a:rPr lang="fr-FR" altLang="fr-FR" sz="3200"/>
              <a:t>5</a:t>
            </a:r>
          </a:p>
          <a:p>
            <a:pPr eaLnBrk="1" hangingPunct="1">
              <a:spcBef>
                <a:spcPct val="0"/>
              </a:spcBef>
              <a:buClrTx/>
              <a:buSzTx/>
              <a:buFontTx/>
              <a:buNone/>
            </a:pPr>
            <a:r>
              <a:rPr lang="fr-FR" altLang="fr-FR" sz="3200"/>
              <a:t>6</a:t>
            </a:r>
          </a:p>
          <a:p>
            <a:pPr eaLnBrk="1" hangingPunct="1">
              <a:spcBef>
                <a:spcPct val="0"/>
              </a:spcBef>
              <a:buClrTx/>
              <a:buSzTx/>
              <a:buFontTx/>
              <a:buNone/>
            </a:pPr>
            <a:r>
              <a:rPr lang="fr-FR" altLang="fr-FR" sz="3200"/>
              <a:t>7</a:t>
            </a:r>
          </a:p>
          <a:p>
            <a:pPr eaLnBrk="1" hangingPunct="1">
              <a:spcBef>
                <a:spcPct val="0"/>
              </a:spcBef>
              <a:buClrTx/>
              <a:buSzTx/>
              <a:buFontTx/>
              <a:buNone/>
            </a:pPr>
            <a:r>
              <a:rPr lang="fr-FR" altLang="fr-FR" sz="3200"/>
              <a:t>8</a:t>
            </a:r>
          </a:p>
          <a:p>
            <a:pPr eaLnBrk="1" hangingPunct="1">
              <a:spcBef>
                <a:spcPct val="0"/>
              </a:spcBef>
              <a:buClrTx/>
              <a:buSzTx/>
              <a:buFontTx/>
              <a:buNone/>
            </a:pPr>
            <a:r>
              <a:rPr lang="fr-FR" altLang="fr-FR" sz="3200"/>
              <a:t>9</a:t>
            </a:r>
          </a:p>
          <a:p>
            <a:pPr eaLnBrk="1" hangingPunct="1">
              <a:spcBef>
                <a:spcPct val="0"/>
              </a:spcBef>
              <a:buClrTx/>
              <a:buSzTx/>
              <a:buFontTx/>
              <a:buNone/>
            </a:pPr>
            <a:r>
              <a:rPr lang="fr-FR" altLang="fr-FR" sz="3200"/>
              <a:t>10</a:t>
            </a:r>
          </a:p>
        </p:txBody>
      </p:sp>
      <p:sp>
        <p:nvSpPr>
          <p:cNvPr id="5" name="ZoneTexte 4">
            <a:extLst>
              <a:ext uri="{FF2B5EF4-FFF2-40B4-BE49-F238E27FC236}">
                <a16:creationId xmlns:a16="http://schemas.microsoft.com/office/drawing/2014/main" id="{67548AAB-7DDA-C210-987E-B42397E5A347}"/>
              </a:ext>
            </a:extLst>
          </p:cNvPr>
          <p:cNvSpPr txBox="1"/>
          <p:nvPr/>
        </p:nvSpPr>
        <p:spPr>
          <a:xfrm>
            <a:off x="5840413" y="209550"/>
            <a:ext cx="1871662" cy="369888"/>
          </a:xfrm>
          <a:prstGeom prst="rect">
            <a:avLst/>
          </a:prstGeom>
          <a:noFill/>
        </p:spPr>
        <p:txBody>
          <a:bodyPr>
            <a:spAutoFit/>
          </a:bodyPr>
          <a:lstStyle/>
          <a:p>
            <a:pPr eaLnBrk="1" hangingPunct="1">
              <a:defRPr/>
            </a:pPr>
            <a:r>
              <a:rPr lang="fr-FR" b="1" u="sng" dirty="0">
                <a:effectLst>
                  <a:outerShdw blurRad="38100" dist="38100" dir="2700000" algn="tl">
                    <a:srgbClr val="000000">
                      <a:alpha val="43137"/>
                    </a:srgbClr>
                  </a:outerShdw>
                </a:effectLst>
                <a:latin typeface="Arial" charset="0"/>
                <a:cs typeface="Arial" charset="0"/>
              </a:rPr>
              <a:t>LIGNES</a:t>
            </a:r>
          </a:p>
        </p:txBody>
      </p:sp>
      <p:cxnSp>
        <p:nvCxnSpPr>
          <p:cNvPr id="7" name="Connecteur droit avec flèche 6">
            <a:extLst>
              <a:ext uri="{FF2B5EF4-FFF2-40B4-BE49-F238E27FC236}">
                <a16:creationId xmlns:a16="http://schemas.microsoft.com/office/drawing/2014/main" id="{19740E72-284A-539E-F123-3356E920FCD2}"/>
              </a:ext>
            </a:extLst>
          </p:cNvPr>
          <p:cNvCxnSpPr/>
          <p:nvPr/>
        </p:nvCxnSpPr>
        <p:spPr>
          <a:xfrm>
            <a:off x="6011863" y="579438"/>
            <a:ext cx="0" cy="68897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Ellipse 2">
            <a:extLst>
              <a:ext uri="{FF2B5EF4-FFF2-40B4-BE49-F238E27FC236}">
                <a16:creationId xmlns:a16="http://schemas.microsoft.com/office/drawing/2014/main" id="{63919C25-7817-AB1F-254A-61E63BFC4420}"/>
              </a:ext>
            </a:extLst>
          </p:cNvPr>
          <p:cNvSpPr/>
          <p:nvPr/>
        </p:nvSpPr>
        <p:spPr>
          <a:xfrm>
            <a:off x="6443663" y="395288"/>
            <a:ext cx="2700337" cy="548163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pic>
        <p:nvPicPr>
          <p:cNvPr id="153607" name="Image 7">
            <a:extLst>
              <a:ext uri="{FF2B5EF4-FFF2-40B4-BE49-F238E27FC236}">
                <a16:creationId xmlns:a16="http://schemas.microsoft.com/office/drawing/2014/main" id="{CEAC72C0-8CEB-345A-BE92-E55B1765625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75688" y="117475"/>
            <a:ext cx="37306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0C351F64-2C18-D3D7-2E5A-5EA7F5FE5C48}"/>
              </a:ext>
            </a:extLst>
          </p:cNvPr>
          <p:cNvSpPr/>
          <p:nvPr/>
        </p:nvSpPr>
        <p:spPr>
          <a:xfrm>
            <a:off x="3276600" y="1844675"/>
            <a:ext cx="358775" cy="14446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53609" name="ZoneTexte 5">
            <a:extLst>
              <a:ext uri="{FF2B5EF4-FFF2-40B4-BE49-F238E27FC236}">
                <a16:creationId xmlns:a16="http://schemas.microsoft.com/office/drawing/2014/main" id="{A84674C1-913A-906E-EC2D-485C41B49E89}"/>
              </a:ext>
            </a:extLst>
          </p:cNvPr>
          <p:cNvSpPr txBox="1">
            <a:spLocks noChangeArrowheads="1"/>
          </p:cNvSpPr>
          <p:nvPr/>
        </p:nvSpPr>
        <p:spPr bwMode="auto">
          <a:xfrm>
            <a:off x="3262313" y="1801813"/>
            <a:ext cx="4318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900" b="1">
                <a:solidFill>
                  <a:schemeClr val="bg1"/>
                </a:solidFill>
              </a:rPr>
              <a:t>40V</a:t>
            </a:r>
          </a:p>
        </p:txBody>
      </p:sp>
      <p:cxnSp>
        <p:nvCxnSpPr>
          <p:cNvPr id="8" name="Connecteur droit 7">
            <a:extLst>
              <a:ext uri="{FF2B5EF4-FFF2-40B4-BE49-F238E27FC236}">
                <a16:creationId xmlns:a16="http://schemas.microsoft.com/office/drawing/2014/main" id="{AD492FB0-CD0B-8D9E-4FFB-D4DB21C72D4D}"/>
              </a:ext>
            </a:extLst>
          </p:cNvPr>
          <p:cNvCxnSpPr/>
          <p:nvPr/>
        </p:nvCxnSpPr>
        <p:spPr>
          <a:xfrm flipH="1">
            <a:off x="1692275" y="1341438"/>
            <a:ext cx="3568700" cy="41751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F4CCCBEF-DBFD-DDEC-42B5-ED9A609FE6C7}"/>
              </a:ext>
            </a:extLst>
          </p:cNvPr>
          <p:cNvCxnSpPr/>
          <p:nvPr/>
        </p:nvCxnSpPr>
        <p:spPr>
          <a:xfrm flipH="1">
            <a:off x="2484438" y="1844675"/>
            <a:ext cx="3167062" cy="3671888"/>
          </a:xfrm>
          <a:prstGeom prst="line">
            <a:avLst/>
          </a:prstGeom>
          <a:ln w="63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1D189A78-8D27-3A9D-43FF-37F58D296556}"/>
              </a:ext>
            </a:extLst>
          </p:cNvPr>
          <p:cNvCxnSpPr/>
          <p:nvPr/>
        </p:nvCxnSpPr>
        <p:spPr>
          <a:xfrm flipH="1">
            <a:off x="3262313" y="2770188"/>
            <a:ext cx="2389187" cy="2789237"/>
          </a:xfrm>
          <a:prstGeom prst="line">
            <a:avLst/>
          </a:prstGeom>
          <a:ln w="63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503B5158-F527-5815-EBB0-FBCE06BB22BC}"/>
              </a:ext>
            </a:extLst>
          </p:cNvPr>
          <p:cNvCxnSpPr/>
          <p:nvPr/>
        </p:nvCxnSpPr>
        <p:spPr>
          <a:xfrm flipH="1">
            <a:off x="4046538" y="3705225"/>
            <a:ext cx="1604962" cy="181133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563D7582-51D4-F18C-E87C-58F32179AA63}"/>
              </a:ext>
            </a:extLst>
          </p:cNvPr>
          <p:cNvCxnSpPr/>
          <p:nvPr/>
        </p:nvCxnSpPr>
        <p:spPr>
          <a:xfrm flipH="1">
            <a:off x="4868863" y="4632325"/>
            <a:ext cx="782637" cy="9271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5" name="Image 2">
            <a:extLst>
              <a:ext uri="{FF2B5EF4-FFF2-40B4-BE49-F238E27FC236}">
                <a16:creationId xmlns:a16="http://schemas.microsoft.com/office/drawing/2014/main" id="{28D48A5F-93CF-3085-1E85-F04A80263F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6350"/>
            <a:ext cx="78486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Titre 1">
            <a:extLst>
              <a:ext uri="{FF2B5EF4-FFF2-40B4-BE49-F238E27FC236}">
                <a16:creationId xmlns:a16="http://schemas.microsoft.com/office/drawing/2014/main" id="{57374AEF-55A6-3E6F-15CC-C2DF4748BF69}"/>
              </a:ext>
            </a:extLst>
          </p:cNvPr>
          <p:cNvSpPr>
            <a:spLocks noGrp="1"/>
          </p:cNvSpPr>
          <p:nvPr>
            <p:ph type="title"/>
          </p:nvPr>
        </p:nvSpPr>
        <p:spPr>
          <a:xfrm>
            <a:off x="457200" y="274638"/>
            <a:ext cx="8401050" cy="1143000"/>
          </a:xfrm>
        </p:spPr>
        <p:txBody>
          <a:bodyPr/>
          <a:lstStyle/>
          <a:p>
            <a:pPr eaLnBrk="1" hangingPunct="1"/>
            <a:r>
              <a:rPr lang="fr-FR" altLang="fr-FR"/>
              <a:t>Points Ouverts – </a:t>
            </a:r>
            <a:r>
              <a:rPr lang="fr-FR" altLang="fr-FR" sz="3200"/>
              <a:t>Points fermés </a:t>
            </a:r>
          </a:p>
        </p:txBody>
      </p:sp>
      <p:sp>
        <p:nvSpPr>
          <p:cNvPr id="3" name="Triangle isocèle 2">
            <a:extLst>
              <a:ext uri="{FF2B5EF4-FFF2-40B4-BE49-F238E27FC236}">
                <a16:creationId xmlns:a16="http://schemas.microsoft.com/office/drawing/2014/main" id="{95A9796E-C721-E2BC-EB56-67ED878A531F}"/>
              </a:ext>
            </a:extLst>
          </p:cNvPr>
          <p:cNvSpPr/>
          <p:nvPr/>
        </p:nvSpPr>
        <p:spPr>
          <a:xfrm>
            <a:off x="3143250" y="1928813"/>
            <a:ext cx="2500313" cy="18573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4" name="Triangle isocèle 3">
            <a:extLst>
              <a:ext uri="{FF2B5EF4-FFF2-40B4-BE49-F238E27FC236}">
                <a16:creationId xmlns:a16="http://schemas.microsoft.com/office/drawing/2014/main" id="{AF2B8795-E346-0D10-8D5F-56D440561411}"/>
              </a:ext>
            </a:extLst>
          </p:cNvPr>
          <p:cNvSpPr/>
          <p:nvPr/>
        </p:nvSpPr>
        <p:spPr>
          <a:xfrm rot="10800000">
            <a:off x="3143250" y="3786188"/>
            <a:ext cx="2500313" cy="18573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6" name="Connecteur droit 5">
            <a:extLst>
              <a:ext uri="{FF2B5EF4-FFF2-40B4-BE49-F238E27FC236}">
                <a16:creationId xmlns:a16="http://schemas.microsoft.com/office/drawing/2014/main" id="{9155516E-5A25-6D2A-EE37-3B7DEC599500}"/>
              </a:ext>
            </a:extLst>
          </p:cNvPr>
          <p:cNvCxnSpPr>
            <a:stCxn id="3" idx="0"/>
            <a:endCxn id="4" idx="0"/>
          </p:cNvCxnSpPr>
          <p:nvPr/>
        </p:nvCxnSpPr>
        <p:spPr>
          <a:xfrm rot="16200000" flipH="1">
            <a:off x="2535238" y="3786188"/>
            <a:ext cx="37147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Ellipse 6">
            <a:extLst>
              <a:ext uri="{FF2B5EF4-FFF2-40B4-BE49-F238E27FC236}">
                <a16:creationId xmlns:a16="http://schemas.microsoft.com/office/drawing/2014/main" id="{803F29C1-D551-A659-46AA-A40DFDF41EB6}"/>
              </a:ext>
            </a:extLst>
          </p:cNvPr>
          <p:cNvSpPr/>
          <p:nvPr/>
        </p:nvSpPr>
        <p:spPr>
          <a:xfrm>
            <a:off x="4286250" y="1785938"/>
            <a:ext cx="214313" cy="21431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9" name="Connecteur droit avec flèche 8">
            <a:extLst>
              <a:ext uri="{FF2B5EF4-FFF2-40B4-BE49-F238E27FC236}">
                <a16:creationId xmlns:a16="http://schemas.microsoft.com/office/drawing/2014/main" id="{0A438BAA-F195-F0E6-A41C-705D6E07B91C}"/>
              </a:ext>
            </a:extLst>
          </p:cNvPr>
          <p:cNvCxnSpPr>
            <a:stCxn id="4" idx="4"/>
            <a:endCxn id="3" idx="0"/>
          </p:cNvCxnSpPr>
          <p:nvPr/>
        </p:nvCxnSpPr>
        <p:spPr>
          <a:xfrm rot="5400000" flipH="1" flipV="1">
            <a:off x="2839244" y="2232819"/>
            <a:ext cx="1857375" cy="124936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03A57C7F-B9F6-04E2-C490-629E7D9019AC}"/>
              </a:ext>
            </a:extLst>
          </p:cNvPr>
          <p:cNvCxnSpPr>
            <a:stCxn id="3" idx="0"/>
            <a:endCxn id="3" idx="4"/>
          </p:cNvCxnSpPr>
          <p:nvPr/>
        </p:nvCxnSpPr>
        <p:spPr>
          <a:xfrm rot="16200000" flipH="1">
            <a:off x="4089400" y="2232026"/>
            <a:ext cx="1857375" cy="1250950"/>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6268E02E-818D-A01F-FA8E-D61012C91C33}"/>
              </a:ext>
            </a:extLst>
          </p:cNvPr>
          <p:cNvCxnSpPr>
            <a:stCxn id="4" idx="2"/>
            <a:endCxn id="4" idx="0"/>
          </p:cNvCxnSpPr>
          <p:nvPr/>
        </p:nvCxnSpPr>
        <p:spPr>
          <a:xfrm rot="16200000" flipH="1" flipV="1">
            <a:off x="4089400" y="4089401"/>
            <a:ext cx="1857375" cy="1250950"/>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8677CE15-9901-D276-2157-7CC88DE12A01}"/>
              </a:ext>
            </a:extLst>
          </p:cNvPr>
          <p:cNvCxnSpPr>
            <a:stCxn id="4" idx="0"/>
            <a:endCxn id="4" idx="4"/>
          </p:cNvCxnSpPr>
          <p:nvPr/>
        </p:nvCxnSpPr>
        <p:spPr>
          <a:xfrm rot="5400000" flipH="1">
            <a:off x="2839244" y="4090194"/>
            <a:ext cx="1857375" cy="1249363"/>
          </a:xfrm>
          <a:prstGeom prst="straightConnector1">
            <a:avLst/>
          </a:prstGeom>
          <a:ln w="381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55658" name="ZoneTexte 18">
            <a:extLst>
              <a:ext uri="{FF2B5EF4-FFF2-40B4-BE49-F238E27FC236}">
                <a16:creationId xmlns:a16="http://schemas.microsoft.com/office/drawing/2014/main" id="{1209566F-DB2C-5DC2-26B7-08A00CC5F011}"/>
              </a:ext>
            </a:extLst>
          </p:cNvPr>
          <p:cNvSpPr txBox="1">
            <a:spLocks noChangeArrowheads="1"/>
          </p:cNvSpPr>
          <p:nvPr/>
        </p:nvSpPr>
        <p:spPr bwMode="auto">
          <a:xfrm>
            <a:off x="0" y="1857375"/>
            <a:ext cx="35718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800"/>
              <a:t>Variation de l’efficacité sur une Période de 10 jours</a:t>
            </a:r>
          </a:p>
        </p:txBody>
      </p:sp>
      <p:sp>
        <p:nvSpPr>
          <p:cNvPr id="155659" name="ZoneTexte 19">
            <a:extLst>
              <a:ext uri="{FF2B5EF4-FFF2-40B4-BE49-F238E27FC236}">
                <a16:creationId xmlns:a16="http://schemas.microsoft.com/office/drawing/2014/main" id="{D2544E5C-FE49-7342-4011-9B59A6AA6A4B}"/>
              </a:ext>
            </a:extLst>
          </p:cNvPr>
          <p:cNvSpPr txBox="1">
            <a:spLocks noChangeArrowheads="1"/>
          </p:cNvSpPr>
          <p:nvPr/>
        </p:nvSpPr>
        <p:spPr bwMode="auto">
          <a:xfrm>
            <a:off x="3173413" y="1268413"/>
            <a:ext cx="2654300" cy="461962"/>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400" b="1">
                <a:solidFill>
                  <a:srgbClr val="FFFF00"/>
                </a:solidFill>
              </a:rPr>
              <a:t>Action Maximum</a:t>
            </a:r>
          </a:p>
        </p:txBody>
      </p:sp>
      <p:sp>
        <p:nvSpPr>
          <p:cNvPr id="155660" name="ZoneTexte 20">
            <a:extLst>
              <a:ext uri="{FF2B5EF4-FFF2-40B4-BE49-F238E27FC236}">
                <a16:creationId xmlns:a16="http://schemas.microsoft.com/office/drawing/2014/main" id="{1932DC7A-B12D-260E-C51B-556443321F1D}"/>
              </a:ext>
            </a:extLst>
          </p:cNvPr>
          <p:cNvSpPr txBox="1">
            <a:spLocks noChangeArrowheads="1"/>
          </p:cNvSpPr>
          <p:nvPr/>
        </p:nvSpPr>
        <p:spPr bwMode="auto">
          <a:xfrm>
            <a:off x="3286125" y="5715000"/>
            <a:ext cx="2428875" cy="461963"/>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400"/>
              <a:t>Action Minimum</a:t>
            </a:r>
          </a:p>
        </p:txBody>
      </p:sp>
      <p:sp>
        <p:nvSpPr>
          <p:cNvPr id="155661" name="ZoneTexte 21">
            <a:extLst>
              <a:ext uri="{FF2B5EF4-FFF2-40B4-BE49-F238E27FC236}">
                <a16:creationId xmlns:a16="http://schemas.microsoft.com/office/drawing/2014/main" id="{47AB19BC-12BA-BBF1-CD78-CA6392C99258}"/>
              </a:ext>
            </a:extLst>
          </p:cNvPr>
          <p:cNvSpPr txBox="1">
            <a:spLocks noChangeArrowheads="1"/>
          </p:cNvSpPr>
          <p:nvPr/>
        </p:nvSpPr>
        <p:spPr bwMode="auto">
          <a:xfrm>
            <a:off x="5572125" y="2000250"/>
            <a:ext cx="31432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400" u="sng"/>
              <a:t>Jour et Heure de la ligne d’ouverture </a:t>
            </a:r>
          </a:p>
        </p:txBody>
      </p:sp>
      <p:cxnSp>
        <p:nvCxnSpPr>
          <p:cNvPr id="24" name="Forme 23">
            <a:extLst>
              <a:ext uri="{FF2B5EF4-FFF2-40B4-BE49-F238E27FC236}">
                <a16:creationId xmlns:a16="http://schemas.microsoft.com/office/drawing/2014/main" id="{4E1F4B5E-AA07-74DB-5283-5B776CF9E72B}"/>
              </a:ext>
            </a:extLst>
          </p:cNvPr>
          <p:cNvCxnSpPr>
            <a:stCxn id="155661" idx="0"/>
          </p:cNvCxnSpPr>
          <p:nvPr/>
        </p:nvCxnSpPr>
        <p:spPr>
          <a:xfrm rot="16200000" flipV="1">
            <a:off x="6429375" y="1285875"/>
            <a:ext cx="428625" cy="1000125"/>
          </a:xfrm>
          <a:prstGeom prst="bentConnector2">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5A40FFE1-B887-A310-1FC1-55F2265B0D6C}"/>
              </a:ext>
            </a:extLst>
          </p:cNvPr>
          <p:cNvSpPr txBox="1"/>
          <p:nvPr/>
        </p:nvSpPr>
        <p:spPr>
          <a:xfrm>
            <a:off x="3370263" y="3273425"/>
            <a:ext cx="1647825" cy="954088"/>
          </a:xfrm>
          <a:prstGeom prst="rect">
            <a:avLst/>
          </a:prstGeom>
          <a:noFill/>
        </p:spPr>
        <p:txBody>
          <a:bodyPr>
            <a:spAutoFit/>
          </a:bodyPr>
          <a:lstStyle/>
          <a:p>
            <a:pPr algn="ctr" eaLnBrk="1" hangingPunct="1">
              <a:defRPr/>
            </a:pPr>
            <a:r>
              <a:rPr lang="fr-FR" sz="2800" b="1" dirty="0">
                <a:effectLst>
                  <a:outerShdw blurRad="38100" dist="38100" dir="2700000" algn="tl">
                    <a:srgbClr val="000000">
                      <a:alpha val="43137"/>
                    </a:srgbClr>
                  </a:outerShdw>
                </a:effectLst>
                <a:latin typeface="Arial" charset="0"/>
                <a:cs typeface="Arial" charset="0"/>
              </a:rPr>
              <a:t>10 Jours</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able&#10;&#10;Description générée automatiquement">
            <a:extLst>
              <a:ext uri="{FF2B5EF4-FFF2-40B4-BE49-F238E27FC236}">
                <a16:creationId xmlns:a16="http://schemas.microsoft.com/office/drawing/2014/main" id="{715ABF85-D770-BB99-DB15-9E83E4387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3014"/>
            <a:ext cx="9138427" cy="6052364"/>
          </a:xfrm>
          <a:prstGeom prst="rect">
            <a:avLst/>
          </a:prstGeom>
        </p:spPr>
      </p:pic>
      <p:pic>
        <p:nvPicPr>
          <p:cNvPr id="4" name="Image 2" descr="Une image contenant table&#10;&#10;Description générée automatiquement">
            <a:extLst>
              <a:ext uri="{FF2B5EF4-FFF2-40B4-BE49-F238E27FC236}">
                <a16:creationId xmlns:a16="http://schemas.microsoft.com/office/drawing/2014/main" id="{9EDB1554-2040-9647-48B1-255CD4F328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44" t="3338" r="3758" b="90033"/>
          <a:stretch/>
        </p:blipFill>
        <p:spPr bwMode="auto">
          <a:xfrm>
            <a:off x="0" y="260350"/>
            <a:ext cx="909796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548904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803057D-30DD-E6FF-D0DB-A65A5EB8B320}"/>
              </a:ext>
            </a:extLst>
          </p:cNvPr>
          <p:cNvPicPr>
            <a:picLocks noChangeAspect="1"/>
          </p:cNvPicPr>
          <p:nvPr/>
        </p:nvPicPr>
        <p:blipFill rotWithShape="1">
          <a:blip r:embed="rId2">
            <a:extLst>
              <a:ext uri="{28A0092B-C50C-407E-A947-70E740481C1C}">
                <a14:useLocalDpi xmlns:a14="http://schemas.microsoft.com/office/drawing/2010/main" val="0"/>
              </a:ext>
            </a:extLst>
          </a:blip>
          <a:srcRect l="22692" t="9003" r="9677" b="13644"/>
          <a:stretch/>
        </p:blipFill>
        <p:spPr>
          <a:xfrm>
            <a:off x="10246" y="4952"/>
            <a:ext cx="9133754" cy="6853047"/>
          </a:xfrm>
          <a:prstGeom prst="rect">
            <a:avLst/>
          </a:prstGeom>
        </p:spPr>
      </p:pic>
      <p:sp>
        <p:nvSpPr>
          <p:cNvPr id="2" name="ZoneTexte 1">
            <a:extLst>
              <a:ext uri="{FF2B5EF4-FFF2-40B4-BE49-F238E27FC236}">
                <a16:creationId xmlns:a16="http://schemas.microsoft.com/office/drawing/2014/main" id="{D541301B-DF21-BEE0-4E80-CF1F1DD07370}"/>
              </a:ext>
            </a:extLst>
          </p:cNvPr>
          <p:cNvSpPr txBox="1"/>
          <p:nvPr/>
        </p:nvSpPr>
        <p:spPr>
          <a:xfrm>
            <a:off x="1331640" y="1556792"/>
            <a:ext cx="504056" cy="369332"/>
          </a:xfrm>
          <a:prstGeom prst="rect">
            <a:avLst/>
          </a:prstGeom>
          <a:noFill/>
        </p:spPr>
        <p:txBody>
          <a:bodyPr wrap="square" rtlCol="0">
            <a:spAutoFit/>
          </a:bodyPr>
          <a:lstStyle/>
          <a:p>
            <a:r>
              <a:rPr lang="fr-FR" b="1" dirty="0">
                <a:solidFill>
                  <a:srgbClr val="0432FF"/>
                </a:solidFill>
              </a:rPr>
              <a:t>56</a:t>
            </a:r>
          </a:p>
        </p:txBody>
      </p:sp>
    </p:spTree>
    <p:extLst>
      <p:ext uri="{BB962C8B-B14F-4D97-AF65-F5344CB8AC3E}">
        <p14:creationId xmlns:p14="http://schemas.microsoft.com/office/powerpoint/2010/main" val="12326484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E2407DD-494F-71FB-6CF3-062FA9E30633}"/>
              </a:ext>
            </a:extLst>
          </p:cNvPr>
          <p:cNvPicPr>
            <a:picLocks noChangeAspect="1"/>
          </p:cNvPicPr>
          <p:nvPr/>
        </p:nvPicPr>
        <p:blipFill rotWithShape="1">
          <a:blip r:embed="rId2">
            <a:extLst>
              <a:ext uri="{28A0092B-C50C-407E-A947-70E740481C1C}">
                <a14:useLocalDpi xmlns:a14="http://schemas.microsoft.com/office/drawing/2010/main" val="0"/>
              </a:ext>
            </a:extLst>
          </a:blip>
          <a:srcRect l="16206" t="11625" r="16162" b="11022"/>
          <a:stretch/>
        </p:blipFill>
        <p:spPr>
          <a:xfrm>
            <a:off x="35496" y="0"/>
            <a:ext cx="8485322" cy="6858000"/>
          </a:xfrm>
          <a:prstGeom prst="rect">
            <a:avLst/>
          </a:prstGeom>
        </p:spPr>
      </p:pic>
      <p:sp>
        <p:nvSpPr>
          <p:cNvPr id="2" name="ZoneTexte 1">
            <a:extLst>
              <a:ext uri="{FF2B5EF4-FFF2-40B4-BE49-F238E27FC236}">
                <a16:creationId xmlns:a16="http://schemas.microsoft.com/office/drawing/2014/main" id="{964B27FA-A39C-ACCB-549C-C3985282F30A}"/>
              </a:ext>
            </a:extLst>
          </p:cNvPr>
          <p:cNvSpPr txBox="1"/>
          <p:nvPr/>
        </p:nvSpPr>
        <p:spPr>
          <a:xfrm>
            <a:off x="7884368" y="6237312"/>
            <a:ext cx="504056" cy="369332"/>
          </a:xfrm>
          <a:prstGeom prst="rect">
            <a:avLst/>
          </a:prstGeom>
          <a:noFill/>
        </p:spPr>
        <p:txBody>
          <a:bodyPr wrap="square" rtlCol="0">
            <a:spAutoFit/>
          </a:bodyPr>
          <a:lstStyle/>
          <a:p>
            <a:r>
              <a:rPr lang="fr-FR" dirty="0"/>
              <a:t>60</a:t>
            </a:r>
          </a:p>
        </p:txBody>
      </p:sp>
    </p:spTree>
    <p:extLst>
      <p:ext uri="{BB962C8B-B14F-4D97-AF65-F5344CB8AC3E}">
        <p14:creationId xmlns:p14="http://schemas.microsoft.com/office/powerpoint/2010/main" val="30786873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ZoneTexte 1">
            <a:extLst>
              <a:ext uri="{FF2B5EF4-FFF2-40B4-BE49-F238E27FC236}">
                <a16:creationId xmlns:a16="http://schemas.microsoft.com/office/drawing/2014/main" id="{EA2CC0F6-2725-E59B-2EA6-61D030537E0A}"/>
              </a:ext>
            </a:extLst>
          </p:cNvPr>
          <p:cNvSpPr txBox="1">
            <a:spLocks noChangeArrowheads="1"/>
          </p:cNvSpPr>
          <p:nvPr/>
        </p:nvSpPr>
        <p:spPr bwMode="auto">
          <a:xfrm>
            <a:off x="179388" y="44450"/>
            <a:ext cx="7416800"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b="1" u="sng"/>
              <a:t>Binômes du 1° Janvier</a:t>
            </a:r>
            <a:r>
              <a:rPr lang="fr-FR" altLang="fr-FR" b="1"/>
              <a:t> :</a:t>
            </a:r>
            <a:endParaRPr lang="fr-FR" altLang="fr-FR"/>
          </a:p>
          <a:p>
            <a:r>
              <a:rPr lang="fr-FR" altLang="fr-FR" b="1"/>
              <a:t>Ajouter 5 à l’année précédente et 6 à l’année qui suit une année bissextile :</a:t>
            </a:r>
            <a:endParaRPr lang="fr-FR" altLang="fr-FR"/>
          </a:p>
          <a:p>
            <a:r>
              <a:rPr lang="fr-FR" altLang="fr-FR" b="1"/>
              <a:t> 2022 - 51</a:t>
            </a:r>
            <a:endParaRPr lang="fr-FR" altLang="fr-FR"/>
          </a:p>
          <a:p>
            <a:r>
              <a:rPr lang="fr-FR" altLang="fr-FR" b="1"/>
              <a:t>2023 – 56</a:t>
            </a:r>
            <a:endParaRPr lang="fr-FR" altLang="fr-FR"/>
          </a:p>
          <a:p>
            <a:r>
              <a:rPr lang="fr-FR" altLang="fr-FR" b="1"/>
              <a:t>2024 – 1- Année Bissextile</a:t>
            </a:r>
            <a:endParaRPr lang="fr-FR" altLang="fr-FR"/>
          </a:p>
          <a:p>
            <a:r>
              <a:rPr lang="fr-FR" altLang="fr-FR" b="1"/>
              <a:t>2025 – 7 – Plus 6</a:t>
            </a:r>
            <a:endParaRPr lang="fr-FR" altLang="fr-FR"/>
          </a:p>
          <a:p>
            <a:r>
              <a:rPr lang="fr-FR" altLang="fr-FR" b="1"/>
              <a:t>2026 – 12 </a:t>
            </a:r>
            <a:endParaRPr lang="fr-FR" altLang="fr-FR"/>
          </a:p>
          <a:p>
            <a:r>
              <a:rPr lang="fr-FR" altLang="fr-FR" b="1"/>
              <a:t>2027 - 17</a:t>
            </a:r>
            <a:endParaRPr lang="fr-FR" altLang="fr-FR"/>
          </a:p>
          <a:p>
            <a:r>
              <a:rPr lang="fr-FR" altLang="fr-FR" b="1"/>
              <a:t>2028 – 22 - Année Bissextile</a:t>
            </a:r>
            <a:endParaRPr lang="fr-FR" altLang="fr-FR"/>
          </a:p>
          <a:p>
            <a:r>
              <a:rPr lang="fr-FR" altLang="fr-FR" b="1"/>
              <a:t>2029 – 28 – Plus 6</a:t>
            </a:r>
            <a:endParaRPr lang="fr-FR" altLang="fr-FR"/>
          </a:p>
          <a:p>
            <a:r>
              <a:rPr lang="fr-FR" altLang="fr-FR" b="1"/>
              <a:t>2030 - 33</a:t>
            </a:r>
            <a:endParaRPr lang="fr-FR" altLang="fr-FR"/>
          </a:p>
          <a:p>
            <a:r>
              <a:rPr lang="fr-FR" altLang="fr-FR" b="1"/>
              <a:t>2031 - 38</a:t>
            </a:r>
            <a:endParaRPr lang="fr-FR" altLang="fr-FR"/>
          </a:p>
          <a:p>
            <a:r>
              <a:rPr lang="fr-FR" altLang="fr-FR" b="1"/>
              <a:t>2032 – 43 - Année Bissextile</a:t>
            </a:r>
            <a:endParaRPr lang="fr-FR" altLang="fr-FR"/>
          </a:p>
          <a:p>
            <a:r>
              <a:rPr lang="fr-FR" altLang="fr-FR" b="1"/>
              <a:t>2033 – 49 – Plus 6</a:t>
            </a:r>
            <a:endParaRPr lang="fr-FR" altLang="fr-FR"/>
          </a:p>
          <a:p>
            <a:r>
              <a:rPr lang="fr-FR" altLang="fr-FR" b="1"/>
              <a:t>2034 – 54 </a:t>
            </a:r>
            <a:endParaRPr lang="fr-FR" altLang="fr-FR"/>
          </a:p>
          <a:p>
            <a:r>
              <a:rPr lang="fr-FR" altLang="fr-FR" b="1"/>
              <a:t>2035 - 59</a:t>
            </a:r>
            <a:endParaRPr lang="fr-FR" altLang="fr-FR"/>
          </a:p>
          <a:p>
            <a:r>
              <a:rPr lang="fr-FR" altLang="fr-FR" b="1"/>
              <a:t>2036 – 4 - Année Bissextile</a:t>
            </a:r>
            <a:endParaRPr lang="fr-FR" altLang="fr-FR"/>
          </a:p>
          <a:p>
            <a:r>
              <a:rPr lang="fr-FR" altLang="fr-FR" b="1"/>
              <a:t>2037 – 10 – Plus 6</a:t>
            </a:r>
            <a:endParaRPr lang="fr-FR" altLang="fr-FR"/>
          </a:p>
          <a:p>
            <a:r>
              <a:rPr lang="fr-FR" altLang="fr-FR" b="1"/>
              <a:t>2038 - 15</a:t>
            </a:r>
            <a:endParaRPr lang="fr-FR" altLang="fr-FR"/>
          </a:p>
          <a:p>
            <a:r>
              <a:rPr lang="fr-FR" altLang="fr-FR" b="1"/>
              <a:t>2039 - 20</a:t>
            </a:r>
            <a:endParaRPr lang="fr-FR" altLang="fr-FR"/>
          </a:p>
          <a:p>
            <a:r>
              <a:rPr lang="fr-FR" altLang="fr-FR" b="1"/>
              <a:t>2040 – 25 - Année Bissextile</a:t>
            </a:r>
            <a:endParaRPr lang="fr-FR" altLang="fr-FR"/>
          </a:p>
          <a:p>
            <a:r>
              <a:rPr lang="fr-FR" altLang="fr-FR" b="1"/>
              <a:t>2041 – 31 – Plus 6</a:t>
            </a:r>
            <a:endParaRPr lang="fr-FR" altLang="fr-FR"/>
          </a:p>
          <a:p>
            <a:r>
              <a:rPr lang="fr-FR" altLang="fr-FR" b="1"/>
              <a:t>2042 – 36</a:t>
            </a:r>
            <a:endParaRPr lang="fr-FR" altLang="fr-F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EA3D34-69B0-3958-547A-AC7EC4C2C425}"/>
              </a:ext>
            </a:extLst>
          </p:cNvPr>
          <p:cNvSpPr>
            <a:spLocks noGrp="1"/>
          </p:cNvSpPr>
          <p:nvPr>
            <p:ph type="title"/>
          </p:nvPr>
        </p:nvSpPr>
        <p:spPr>
          <a:xfrm>
            <a:off x="900113" y="68263"/>
            <a:ext cx="7467600" cy="1143000"/>
          </a:xfrm>
        </p:spPr>
        <p:txBody>
          <a:bodyPr/>
          <a:lstStyle/>
          <a:p>
            <a:pPr algn="ctr" eaLnBrk="1" hangingPunct="1">
              <a:defRPr/>
            </a:pPr>
            <a:r>
              <a:rPr lang="fr-FR" sz="4000" b="1" dirty="0">
                <a:effectLst>
                  <a:outerShdw blurRad="38100" dist="38100" dir="2700000" algn="tl">
                    <a:srgbClr val="000000">
                      <a:alpha val="43137"/>
                    </a:srgbClr>
                  </a:outerShdw>
                </a:effectLst>
              </a:rPr>
              <a:t>Ex : 2021 : Année Tai  Yin </a:t>
            </a:r>
          </a:p>
        </p:txBody>
      </p:sp>
      <p:pic>
        <p:nvPicPr>
          <p:cNvPr id="160770" name="Picture 3" descr="kocycle">
            <a:extLst>
              <a:ext uri="{FF2B5EF4-FFF2-40B4-BE49-F238E27FC236}">
                <a16:creationId xmlns:a16="http://schemas.microsoft.com/office/drawing/2014/main" id="{93FBFF44-373B-2701-4911-E9D03A0FF67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60771" name="ZoneTexte 4">
            <a:extLst>
              <a:ext uri="{FF2B5EF4-FFF2-40B4-BE49-F238E27FC236}">
                <a16:creationId xmlns:a16="http://schemas.microsoft.com/office/drawing/2014/main" id="{90F58C42-E789-AE11-BF49-FFA2D26F2376}"/>
              </a:ext>
            </a:extLst>
          </p:cNvPr>
          <p:cNvSpPr txBox="1">
            <a:spLocks noChangeArrowheads="1"/>
          </p:cNvSpPr>
          <p:nvPr/>
        </p:nvSpPr>
        <p:spPr bwMode="auto">
          <a:xfrm>
            <a:off x="5764213" y="3346450"/>
            <a:ext cx="1843087" cy="58420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200" b="1">
                <a:solidFill>
                  <a:srgbClr val="FFC000"/>
                </a:solidFill>
              </a:rPr>
              <a:t>Tai Yin </a:t>
            </a:r>
          </a:p>
        </p:txBody>
      </p:sp>
      <p:cxnSp>
        <p:nvCxnSpPr>
          <p:cNvPr id="7" name="Connecteur droit avec flèche 6">
            <a:extLst>
              <a:ext uri="{FF2B5EF4-FFF2-40B4-BE49-F238E27FC236}">
                <a16:creationId xmlns:a16="http://schemas.microsoft.com/office/drawing/2014/main" id="{7F78CE92-5700-DA27-DE46-059E92B8CB2A}"/>
              </a:ext>
            </a:extLst>
          </p:cNvPr>
          <p:cNvCxnSpPr>
            <a:cxnSpLocks/>
          </p:cNvCxnSpPr>
          <p:nvPr/>
        </p:nvCxnSpPr>
        <p:spPr>
          <a:xfrm flipH="1">
            <a:off x="3786188" y="3702050"/>
            <a:ext cx="1177925" cy="86995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0773" name="ZoneTexte 7">
            <a:extLst>
              <a:ext uri="{FF2B5EF4-FFF2-40B4-BE49-F238E27FC236}">
                <a16:creationId xmlns:a16="http://schemas.microsoft.com/office/drawing/2014/main" id="{495A6F6F-C817-9385-8FBD-993648DD99B9}"/>
              </a:ext>
            </a:extLst>
          </p:cNvPr>
          <p:cNvSpPr txBox="1">
            <a:spLocks noChangeArrowheads="1"/>
          </p:cNvSpPr>
          <p:nvPr/>
        </p:nvSpPr>
        <p:spPr bwMode="auto">
          <a:xfrm>
            <a:off x="2320925" y="5335588"/>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800"/>
              <a:t>Rein </a:t>
            </a:r>
          </a:p>
          <a:p>
            <a:pPr algn="ct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412D7529-9CAE-E47C-3A52-190518355C12}"/>
              </a:ext>
            </a:extLst>
          </p:cNvPr>
          <p:cNvCxnSpPr/>
          <p:nvPr/>
        </p:nvCxnSpPr>
        <p:spPr>
          <a:xfrm rot="16200000" flipH="1">
            <a:off x="3572669" y="5723732"/>
            <a:ext cx="641350" cy="21431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0745600C-3740-4670-90DD-EBC044D99D33}"/>
              </a:ext>
            </a:extLst>
          </p:cNvPr>
          <p:cNvSpPr txBox="1"/>
          <p:nvPr/>
        </p:nvSpPr>
        <p:spPr>
          <a:xfrm>
            <a:off x="4714875" y="4572000"/>
            <a:ext cx="500063" cy="584200"/>
          </a:xfrm>
          <a:prstGeom prst="rect">
            <a:avLst/>
          </a:prstGeom>
          <a:noFill/>
        </p:spPr>
        <p:txBody>
          <a:bodyPr>
            <a:spAutoFit/>
          </a:bodyPr>
          <a:lstStyle/>
          <a:p>
            <a:pPr eaLnBrk="1" hangingPunct="1">
              <a:defRPr/>
            </a:pPr>
            <a:r>
              <a:rPr lang="fr-FR" sz="3200" b="1" dirty="0">
                <a:solidFill>
                  <a:schemeClr val="bg1"/>
                </a:solidFill>
                <a:effectLst>
                  <a:outerShdw blurRad="38100" dist="38100" dir="2700000" algn="tl">
                    <a:srgbClr val="000000">
                      <a:alpha val="43137"/>
                    </a:srgbClr>
                  </a:outerShdw>
                </a:effectLst>
                <a:latin typeface="Arial" charset="0"/>
                <a:cs typeface="Arial" charset="0"/>
              </a:rPr>
              <a:t>P</a:t>
            </a:r>
          </a:p>
        </p:txBody>
      </p:sp>
      <p:sp>
        <p:nvSpPr>
          <p:cNvPr id="160776" name="ZoneTexte 11">
            <a:extLst>
              <a:ext uri="{FF2B5EF4-FFF2-40B4-BE49-F238E27FC236}">
                <a16:creationId xmlns:a16="http://schemas.microsoft.com/office/drawing/2014/main" id="{55FBF04B-DB50-2494-9138-330398317819}"/>
              </a:ext>
            </a:extLst>
          </p:cNvPr>
          <p:cNvSpPr txBox="1">
            <a:spLocks noChangeArrowheads="1"/>
          </p:cNvSpPr>
          <p:nvPr/>
        </p:nvSpPr>
        <p:spPr bwMode="auto">
          <a:xfrm>
            <a:off x="3929063" y="2571750"/>
            <a:ext cx="642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C</a:t>
            </a:r>
          </a:p>
        </p:txBody>
      </p:sp>
      <p:cxnSp>
        <p:nvCxnSpPr>
          <p:cNvPr id="5" name="Connecteur droit avec flèche 4">
            <a:extLst>
              <a:ext uri="{FF2B5EF4-FFF2-40B4-BE49-F238E27FC236}">
                <a16:creationId xmlns:a16="http://schemas.microsoft.com/office/drawing/2014/main" id="{087A8AEE-0AE0-1C79-A0C9-E3CE06C173CA}"/>
              </a:ext>
            </a:extLst>
          </p:cNvPr>
          <p:cNvCxnSpPr>
            <a:cxnSpLocks/>
          </p:cNvCxnSpPr>
          <p:nvPr/>
        </p:nvCxnSpPr>
        <p:spPr>
          <a:xfrm flipH="1">
            <a:off x="4408488" y="5661025"/>
            <a:ext cx="1344612" cy="0"/>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75D18D1E-0D9D-F83F-1F0E-37FD0D194A6B}"/>
              </a:ext>
            </a:extLst>
          </p:cNvPr>
          <p:cNvSpPr txBox="1"/>
          <p:nvPr/>
        </p:nvSpPr>
        <p:spPr>
          <a:xfrm>
            <a:off x="123825" y="1141413"/>
            <a:ext cx="9020175" cy="1292225"/>
          </a:xfrm>
          <a:prstGeom prst="rect">
            <a:avLst/>
          </a:prstGeom>
          <a:noFill/>
          <a:ln w="57150">
            <a:solidFill>
              <a:srgbClr val="FF0000"/>
            </a:solidFill>
          </a:ln>
        </p:spPr>
        <p:txBody>
          <a:bodyPr>
            <a:spAutoFit/>
          </a:bodyPr>
          <a:lstStyle/>
          <a:p>
            <a:pPr algn="ctr">
              <a:defRPr/>
            </a:pPr>
            <a:r>
              <a:rPr lang="fr-FR" sz="2000" b="1" dirty="0">
                <a:effectLst>
                  <a:outerShdw blurRad="38100" dist="38100" dir="2700000" algn="tl">
                    <a:srgbClr val="000000">
                      <a:alpha val="43137"/>
                    </a:srgbClr>
                  </a:outerShdw>
                </a:effectLst>
              </a:rPr>
              <a:t>En Préventif pour 2021 en début d’Hiver 2020 </a:t>
            </a:r>
          </a:p>
          <a:p>
            <a:pPr algn="ctr">
              <a:defRPr/>
            </a:pPr>
            <a:r>
              <a:rPr lang="fr-FR" sz="2000" b="1" dirty="0">
                <a:effectLst>
                  <a:outerShdw blurRad="38100" dist="38100" dir="2700000" algn="tl">
                    <a:srgbClr val="000000">
                      <a:alpha val="43137"/>
                    </a:srgbClr>
                  </a:outerShdw>
                </a:effectLst>
              </a:rPr>
              <a:t>Faire le 10R – Ligne 3  -  Entre 9h et 11h solaire</a:t>
            </a:r>
          </a:p>
          <a:p>
            <a:pPr algn="ctr">
              <a:defRPr/>
            </a:pPr>
            <a:r>
              <a:rPr lang="fr-FR" sz="2000" b="1" dirty="0">
                <a:effectLst>
                  <a:outerShdw blurRad="38100" dist="38100" dir="2700000" algn="tl">
                    <a:srgbClr val="000000">
                      <a:alpha val="43137"/>
                    </a:srgbClr>
                  </a:outerShdw>
                </a:effectLst>
              </a:rPr>
              <a:t>Le 28 Novembre ou le 8, le 18 et le 28 Décembre</a:t>
            </a:r>
          </a:p>
          <a:p>
            <a:pPr algn="ctr">
              <a:defRPr/>
            </a:pPr>
            <a:endParaRPr lang="fr-FR" b="1" dirty="0">
              <a:effectLst>
                <a:outerShdw blurRad="38100" dist="38100" dir="2700000" algn="tl">
                  <a:srgbClr val="000000">
                    <a:alpha val="43137"/>
                  </a:srgbClr>
                </a:outerShdw>
              </a:effectLst>
            </a:endParaRPr>
          </a:p>
        </p:txBody>
      </p:sp>
      <p:sp>
        <p:nvSpPr>
          <p:cNvPr id="160779" name="ZoneTexte 11">
            <a:extLst>
              <a:ext uri="{FF2B5EF4-FFF2-40B4-BE49-F238E27FC236}">
                <a16:creationId xmlns:a16="http://schemas.microsoft.com/office/drawing/2014/main" id="{63E16A6C-6C1D-8EDB-D346-860A020D21E7}"/>
              </a:ext>
            </a:extLst>
          </p:cNvPr>
          <p:cNvSpPr txBox="1">
            <a:spLocks noChangeArrowheads="1"/>
          </p:cNvSpPr>
          <p:nvPr/>
        </p:nvSpPr>
        <p:spPr bwMode="auto">
          <a:xfrm>
            <a:off x="6011863" y="5441950"/>
            <a:ext cx="1571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2400"/>
              <a:t>Métal Yin</a:t>
            </a:r>
          </a:p>
        </p:txBody>
      </p:sp>
      <p:cxnSp>
        <p:nvCxnSpPr>
          <p:cNvPr id="18" name="Connecteur droit avec flèche 17">
            <a:extLst>
              <a:ext uri="{FF2B5EF4-FFF2-40B4-BE49-F238E27FC236}">
                <a16:creationId xmlns:a16="http://schemas.microsoft.com/office/drawing/2014/main" id="{DE227F9F-52B9-A21E-7390-34514119F5DE}"/>
              </a:ext>
            </a:extLst>
          </p:cNvPr>
          <p:cNvCxnSpPr/>
          <p:nvPr/>
        </p:nvCxnSpPr>
        <p:spPr>
          <a:xfrm rot="16200000" flipH="1">
            <a:off x="7285038" y="5656262"/>
            <a:ext cx="642938"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87CD63-0484-B4A9-579B-192DE988D530}"/>
              </a:ext>
            </a:extLst>
          </p:cNvPr>
          <p:cNvSpPr>
            <a:spLocks noGrp="1"/>
          </p:cNvSpPr>
          <p:nvPr>
            <p:ph type="title"/>
          </p:nvPr>
        </p:nvSpPr>
        <p:spPr>
          <a:xfrm>
            <a:off x="900113" y="68263"/>
            <a:ext cx="7467600" cy="1143000"/>
          </a:xfrm>
        </p:spPr>
        <p:txBody>
          <a:bodyPr/>
          <a:lstStyle/>
          <a:p>
            <a:pPr algn="ctr" eaLnBrk="1" hangingPunct="1">
              <a:defRPr/>
            </a:pPr>
            <a:r>
              <a:rPr lang="fr-FR" sz="4000" b="1" dirty="0">
                <a:effectLst>
                  <a:outerShdw blurRad="38100" dist="38100" dir="2700000" algn="tl">
                    <a:srgbClr val="000000">
                      <a:alpha val="43137"/>
                    </a:srgbClr>
                  </a:outerShdw>
                </a:effectLst>
              </a:rPr>
              <a:t>Ex : 2022 : Année Shao Yang</a:t>
            </a:r>
          </a:p>
        </p:txBody>
      </p:sp>
      <p:pic>
        <p:nvPicPr>
          <p:cNvPr id="161794" name="Picture 3" descr="kocycle">
            <a:extLst>
              <a:ext uri="{FF2B5EF4-FFF2-40B4-BE49-F238E27FC236}">
                <a16:creationId xmlns:a16="http://schemas.microsoft.com/office/drawing/2014/main" id="{5B392CF4-2C2F-F336-F9CD-0CD84F02707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61795" name="ZoneTexte 4">
            <a:extLst>
              <a:ext uri="{FF2B5EF4-FFF2-40B4-BE49-F238E27FC236}">
                <a16:creationId xmlns:a16="http://schemas.microsoft.com/office/drawing/2014/main" id="{3D2C7A3C-1870-16B4-60A2-CF952D6EEAC3}"/>
              </a:ext>
            </a:extLst>
          </p:cNvPr>
          <p:cNvSpPr txBox="1">
            <a:spLocks noChangeArrowheads="1"/>
          </p:cNvSpPr>
          <p:nvPr/>
        </p:nvSpPr>
        <p:spPr bwMode="auto">
          <a:xfrm>
            <a:off x="5764213" y="2500313"/>
            <a:ext cx="1843087" cy="1077912"/>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200" b="1">
                <a:solidFill>
                  <a:srgbClr val="FF0000"/>
                </a:solidFill>
              </a:rPr>
              <a:t>Shao Yang</a:t>
            </a:r>
          </a:p>
        </p:txBody>
      </p:sp>
      <p:cxnSp>
        <p:nvCxnSpPr>
          <p:cNvPr id="7" name="Connecteur droit avec flèche 6">
            <a:extLst>
              <a:ext uri="{FF2B5EF4-FFF2-40B4-BE49-F238E27FC236}">
                <a16:creationId xmlns:a16="http://schemas.microsoft.com/office/drawing/2014/main" id="{CB3E35D4-BB95-8ABF-4211-961038DB9DC4}"/>
              </a:ext>
            </a:extLst>
          </p:cNvPr>
          <p:cNvCxnSpPr>
            <a:cxnSpLocks/>
          </p:cNvCxnSpPr>
          <p:nvPr/>
        </p:nvCxnSpPr>
        <p:spPr>
          <a:xfrm>
            <a:off x="4203700" y="3222625"/>
            <a:ext cx="430213" cy="143033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1797" name="ZoneTexte 7">
            <a:extLst>
              <a:ext uri="{FF2B5EF4-FFF2-40B4-BE49-F238E27FC236}">
                <a16:creationId xmlns:a16="http://schemas.microsoft.com/office/drawing/2014/main" id="{28FB5838-1F9A-FE9E-D272-98244F6BA25D}"/>
              </a:ext>
            </a:extLst>
          </p:cNvPr>
          <p:cNvSpPr txBox="1">
            <a:spLocks noChangeArrowheads="1"/>
          </p:cNvSpPr>
          <p:nvPr/>
        </p:nvSpPr>
        <p:spPr bwMode="auto">
          <a:xfrm>
            <a:off x="5718175" y="5378450"/>
            <a:ext cx="157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800"/>
              <a:t>Poumon </a:t>
            </a:r>
          </a:p>
          <a:p>
            <a:pPr algn="ct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3194DC70-9B8E-CE6D-CEFD-0D83C9DB6154}"/>
              </a:ext>
            </a:extLst>
          </p:cNvPr>
          <p:cNvCxnSpPr>
            <a:cxnSpLocks/>
          </p:cNvCxnSpPr>
          <p:nvPr/>
        </p:nvCxnSpPr>
        <p:spPr>
          <a:xfrm flipV="1">
            <a:off x="3446463" y="5383213"/>
            <a:ext cx="220662" cy="58896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EEB28F02-BE76-4F6E-5ACA-628C4270756C}"/>
              </a:ext>
            </a:extLst>
          </p:cNvPr>
          <p:cNvSpPr txBox="1"/>
          <p:nvPr/>
        </p:nvSpPr>
        <p:spPr>
          <a:xfrm>
            <a:off x="4714875" y="4572000"/>
            <a:ext cx="500063" cy="584200"/>
          </a:xfrm>
          <a:prstGeom prst="rect">
            <a:avLst/>
          </a:prstGeom>
          <a:noFill/>
        </p:spPr>
        <p:txBody>
          <a:bodyPr>
            <a:spAutoFit/>
          </a:bodyPr>
          <a:lstStyle/>
          <a:p>
            <a:pPr eaLnBrk="1" hangingPunct="1">
              <a:defRPr/>
            </a:pPr>
            <a:r>
              <a:rPr lang="fr-FR" sz="3200" b="1" dirty="0">
                <a:solidFill>
                  <a:schemeClr val="bg1"/>
                </a:solidFill>
                <a:effectLst>
                  <a:outerShdw blurRad="38100" dist="38100" dir="2700000" algn="tl">
                    <a:srgbClr val="000000">
                      <a:alpha val="43137"/>
                    </a:srgbClr>
                  </a:outerShdw>
                </a:effectLst>
                <a:latin typeface="Arial" charset="0"/>
                <a:cs typeface="Arial" charset="0"/>
              </a:rPr>
              <a:t>P</a:t>
            </a:r>
          </a:p>
        </p:txBody>
      </p:sp>
      <p:sp>
        <p:nvSpPr>
          <p:cNvPr id="161800" name="ZoneTexte 11">
            <a:extLst>
              <a:ext uri="{FF2B5EF4-FFF2-40B4-BE49-F238E27FC236}">
                <a16:creationId xmlns:a16="http://schemas.microsoft.com/office/drawing/2014/main" id="{464DC10B-8DC1-1374-8E07-5446E66D6783}"/>
              </a:ext>
            </a:extLst>
          </p:cNvPr>
          <p:cNvSpPr txBox="1">
            <a:spLocks noChangeArrowheads="1"/>
          </p:cNvSpPr>
          <p:nvPr/>
        </p:nvSpPr>
        <p:spPr bwMode="auto">
          <a:xfrm>
            <a:off x="3929063" y="2571750"/>
            <a:ext cx="642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C</a:t>
            </a:r>
          </a:p>
        </p:txBody>
      </p:sp>
      <p:sp>
        <p:nvSpPr>
          <p:cNvPr id="3" name="ZoneTexte 2">
            <a:extLst>
              <a:ext uri="{FF2B5EF4-FFF2-40B4-BE49-F238E27FC236}">
                <a16:creationId xmlns:a16="http://schemas.microsoft.com/office/drawing/2014/main" id="{5D6C9624-88C8-3E44-D94D-3F7044A969BF}"/>
              </a:ext>
            </a:extLst>
          </p:cNvPr>
          <p:cNvSpPr txBox="1"/>
          <p:nvPr/>
        </p:nvSpPr>
        <p:spPr>
          <a:xfrm>
            <a:off x="0" y="1128713"/>
            <a:ext cx="9020175" cy="1292225"/>
          </a:xfrm>
          <a:prstGeom prst="rect">
            <a:avLst/>
          </a:prstGeom>
          <a:noFill/>
          <a:ln w="57150">
            <a:solidFill>
              <a:srgbClr val="FF0000"/>
            </a:solidFill>
          </a:ln>
        </p:spPr>
        <p:txBody>
          <a:bodyPr>
            <a:spAutoFit/>
          </a:bodyPr>
          <a:lstStyle/>
          <a:p>
            <a:pPr algn="ctr">
              <a:defRPr/>
            </a:pPr>
            <a:r>
              <a:rPr lang="fr-FR" sz="2000" b="1" dirty="0">
                <a:effectLst>
                  <a:outerShdw blurRad="38100" dist="38100" dir="2700000" algn="tl">
                    <a:srgbClr val="000000">
                      <a:alpha val="43137"/>
                    </a:srgbClr>
                  </a:outerShdw>
                </a:effectLst>
              </a:rPr>
              <a:t>En Préventif pour 2022 en début d’Automne 2021 </a:t>
            </a:r>
          </a:p>
          <a:p>
            <a:pPr algn="ctr">
              <a:defRPr/>
            </a:pPr>
            <a:r>
              <a:rPr lang="fr-FR" sz="2000" b="1" dirty="0">
                <a:effectLst>
                  <a:outerShdw blurRad="38100" dist="38100" dir="2700000" algn="tl">
                    <a:srgbClr val="000000">
                      <a:alpha val="43137"/>
                    </a:srgbClr>
                  </a:outerShdw>
                </a:effectLst>
              </a:rPr>
              <a:t>Faire le 8P – Ligne 3  -  Entre 5h et 7h solaire</a:t>
            </a:r>
          </a:p>
          <a:p>
            <a:pPr algn="ctr">
              <a:defRPr/>
            </a:pPr>
            <a:r>
              <a:rPr lang="fr-FR" sz="2000" b="1" dirty="0">
                <a:effectLst>
                  <a:outerShdw blurRad="38100" dist="38100" dir="2700000" algn="tl">
                    <a:srgbClr val="000000">
                      <a:alpha val="43137"/>
                    </a:srgbClr>
                  </a:outerShdw>
                </a:effectLst>
              </a:rPr>
              <a:t>Le 16 ou le 26 Août ou le 5 et le 15 Septembre</a:t>
            </a:r>
          </a:p>
          <a:p>
            <a:pPr algn="ctr">
              <a:defRPr/>
            </a:pPr>
            <a:endParaRPr lang="fr-FR" b="1" dirty="0">
              <a:effectLst>
                <a:outerShdw blurRad="38100" dist="38100" dir="2700000" algn="tl">
                  <a:srgbClr val="000000">
                    <a:alpha val="43137"/>
                  </a:srgbClr>
                </a:outerShdw>
              </a:effectLst>
            </a:endParaRPr>
          </a:p>
        </p:txBody>
      </p:sp>
      <p:sp>
        <p:nvSpPr>
          <p:cNvPr id="161802" name="ZoneTexte 11">
            <a:extLst>
              <a:ext uri="{FF2B5EF4-FFF2-40B4-BE49-F238E27FC236}">
                <a16:creationId xmlns:a16="http://schemas.microsoft.com/office/drawing/2014/main" id="{06EF0FB9-77DD-5CC0-B06E-BFB239C1782B}"/>
              </a:ext>
            </a:extLst>
          </p:cNvPr>
          <p:cNvSpPr txBox="1">
            <a:spLocks noChangeArrowheads="1"/>
          </p:cNvSpPr>
          <p:nvPr/>
        </p:nvSpPr>
        <p:spPr bwMode="auto">
          <a:xfrm>
            <a:off x="1879600" y="5305425"/>
            <a:ext cx="1571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2400"/>
              <a:t>Eau Yang</a:t>
            </a:r>
          </a:p>
        </p:txBody>
      </p:sp>
      <p:cxnSp>
        <p:nvCxnSpPr>
          <p:cNvPr id="18" name="Connecteur droit avec flèche 17">
            <a:extLst>
              <a:ext uri="{FF2B5EF4-FFF2-40B4-BE49-F238E27FC236}">
                <a16:creationId xmlns:a16="http://schemas.microsoft.com/office/drawing/2014/main" id="{1859C306-83D5-4548-02FD-5523F1F05CFE}"/>
              </a:ext>
            </a:extLst>
          </p:cNvPr>
          <p:cNvCxnSpPr/>
          <p:nvPr/>
        </p:nvCxnSpPr>
        <p:spPr>
          <a:xfrm rot="16200000" flipH="1">
            <a:off x="7285038" y="5656262"/>
            <a:ext cx="642938" cy="21431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D8E41C-B1BB-0589-2CCA-58F0F3105CE9}"/>
              </a:ext>
            </a:extLst>
          </p:cNvPr>
          <p:cNvSpPr>
            <a:spLocks noGrp="1"/>
          </p:cNvSpPr>
          <p:nvPr>
            <p:ph type="title"/>
          </p:nvPr>
        </p:nvSpPr>
        <p:spPr>
          <a:xfrm>
            <a:off x="900113" y="68263"/>
            <a:ext cx="7467600" cy="1143000"/>
          </a:xfrm>
        </p:spPr>
        <p:txBody>
          <a:bodyPr/>
          <a:lstStyle/>
          <a:p>
            <a:pPr algn="ctr" eaLnBrk="1" hangingPunct="1">
              <a:defRPr/>
            </a:pPr>
            <a:r>
              <a:rPr lang="fr-FR" sz="4000" b="1" dirty="0">
                <a:effectLst>
                  <a:outerShdw blurRad="38100" dist="38100" dir="2700000" algn="tl">
                    <a:srgbClr val="000000">
                      <a:alpha val="43137"/>
                    </a:srgbClr>
                  </a:outerShdw>
                </a:effectLst>
              </a:rPr>
              <a:t>Ex : 2023 : Année Yang Ming</a:t>
            </a:r>
          </a:p>
        </p:txBody>
      </p:sp>
      <p:pic>
        <p:nvPicPr>
          <p:cNvPr id="162818" name="Picture 3" descr="kocycle">
            <a:extLst>
              <a:ext uri="{FF2B5EF4-FFF2-40B4-BE49-F238E27FC236}">
                <a16:creationId xmlns:a16="http://schemas.microsoft.com/office/drawing/2014/main" id="{5B5A4442-2E35-9BF8-3C55-8D6E8177C07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62819" name="ZoneTexte 4">
            <a:extLst>
              <a:ext uri="{FF2B5EF4-FFF2-40B4-BE49-F238E27FC236}">
                <a16:creationId xmlns:a16="http://schemas.microsoft.com/office/drawing/2014/main" id="{DAADD1D2-B13E-8587-A5D5-0CB38FBCBDF6}"/>
              </a:ext>
            </a:extLst>
          </p:cNvPr>
          <p:cNvSpPr txBox="1">
            <a:spLocks noChangeArrowheads="1"/>
          </p:cNvSpPr>
          <p:nvPr/>
        </p:nvSpPr>
        <p:spPr bwMode="auto">
          <a:xfrm>
            <a:off x="4310063" y="5335588"/>
            <a:ext cx="1843087" cy="1077912"/>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3200" b="1">
                <a:solidFill>
                  <a:srgbClr val="FF0000"/>
                </a:solidFill>
              </a:rPr>
              <a:t>Yang Ming</a:t>
            </a:r>
          </a:p>
        </p:txBody>
      </p:sp>
      <p:cxnSp>
        <p:nvCxnSpPr>
          <p:cNvPr id="7" name="Connecteur droit avec flèche 6">
            <a:extLst>
              <a:ext uri="{FF2B5EF4-FFF2-40B4-BE49-F238E27FC236}">
                <a16:creationId xmlns:a16="http://schemas.microsoft.com/office/drawing/2014/main" id="{662A05E5-A470-9C13-8BA3-6333C2047585}"/>
              </a:ext>
            </a:extLst>
          </p:cNvPr>
          <p:cNvCxnSpPr>
            <a:cxnSpLocks/>
          </p:cNvCxnSpPr>
          <p:nvPr/>
        </p:nvCxnSpPr>
        <p:spPr>
          <a:xfrm>
            <a:off x="4203700" y="3222625"/>
            <a:ext cx="430213" cy="143033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2821" name="ZoneTexte 7">
            <a:extLst>
              <a:ext uri="{FF2B5EF4-FFF2-40B4-BE49-F238E27FC236}">
                <a16:creationId xmlns:a16="http://schemas.microsoft.com/office/drawing/2014/main" id="{4F0E6C9E-64BE-4E6A-B0EE-00B6D35D25C1}"/>
              </a:ext>
            </a:extLst>
          </p:cNvPr>
          <p:cNvSpPr txBox="1">
            <a:spLocks noChangeArrowheads="1"/>
          </p:cNvSpPr>
          <p:nvPr/>
        </p:nvSpPr>
        <p:spPr bwMode="auto">
          <a:xfrm>
            <a:off x="801688" y="2970213"/>
            <a:ext cx="15716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800"/>
              <a:t>Foie </a:t>
            </a:r>
          </a:p>
          <a:p>
            <a:pPr algn="ctr" eaLnBrk="1" hangingPunct="1">
              <a:spcBef>
                <a:spcPct val="0"/>
              </a:spcBef>
              <a:buClrTx/>
              <a:buSzTx/>
              <a:buFontTx/>
              <a:buNone/>
            </a:pPr>
            <a:r>
              <a:rPr lang="fr-FR" altLang="fr-FR" sz="2800"/>
              <a:t>Soumis</a:t>
            </a:r>
          </a:p>
        </p:txBody>
      </p:sp>
      <p:cxnSp>
        <p:nvCxnSpPr>
          <p:cNvPr id="10" name="Connecteur droit avec flèche 9">
            <a:extLst>
              <a:ext uri="{FF2B5EF4-FFF2-40B4-BE49-F238E27FC236}">
                <a16:creationId xmlns:a16="http://schemas.microsoft.com/office/drawing/2014/main" id="{CEFA3862-37B7-7BFB-CB09-4F1822E658D6}"/>
              </a:ext>
            </a:extLst>
          </p:cNvPr>
          <p:cNvCxnSpPr>
            <a:cxnSpLocks/>
          </p:cNvCxnSpPr>
          <p:nvPr/>
        </p:nvCxnSpPr>
        <p:spPr>
          <a:xfrm>
            <a:off x="3252788" y="5400675"/>
            <a:ext cx="190500" cy="623888"/>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37CBB9B9-6987-EED7-F5A7-B9692363FCFA}"/>
              </a:ext>
            </a:extLst>
          </p:cNvPr>
          <p:cNvSpPr txBox="1"/>
          <p:nvPr/>
        </p:nvSpPr>
        <p:spPr>
          <a:xfrm>
            <a:off x="4714875" y="4572000"/>
            <a:ext cx="500063" cy="584200"/>
          </a:xfrm>
          <a:prstGeom prst="rect">
            <a:avLst/>
          </a:prstGeom>
          <a:noFill/>
        </p:spPr>
        <p:txBody>
          <a:bodyPr>
            <a:spAutoFit/>
          </a:bodyPr>
          <a:lstStyle/>
          <a:p>
            <a:pPr eaLnBrk="1" hangingPunct="1">
              <a:defRPr/>
            </a:pPr>
            <a:r>
              <a:rPr lang="fr-FR" sz="3200" b="1" dirty="0">
                <a:solidFill>
                  <a:schemeClr val="bg1"/>
                </a:solidFill>
                <a:effectLst>
                  <a:outerShdw blurRad="38100" dist="38100" dir="2700000" algn="tl">
                    <a:srgbClr val="000000">
                      <a:alpha val="43137"/>
                    </a:srgbClr>
                  </a:outerShdw>
                </a:effectLst>
                <a:latin typeface="Arial" charset="0"/>
                <a:cs typeface="Arial" charset="0"/>
              </a:rPr>
              <a:t>P</a:t>
            </a:r>
          </a:p>
        </p:txBody>
      </p:sp>
      <p:sp>
        <p:nvSpPr>
          <p:cNvPr id="162824" name="ZoneTexte 11">
            <a:extLst>
              <a:ext uri="{FF2B5EF4-FFF2-40B4-BE49-F238E27FC236}">
                <a16:creationId xmlns:a16="http://schemas.microsoft.com/office/drawing/2014/main" id="{B0E46666-3DBC-50D9-DECD-BFCD7D584C9B}"/>
              </a:ext>
            </a:extLst>
          </p:cNvPr>
          <p:cNvSpPr txBox="1">
            <a:spLocks noChangeArrowheads="1"/>
          </p:cNvSpPr>
          <p:nvPr/>
        </p:nvSpPr>
        <p:spPr bwMode="auto">
          <a:xfrm>
            <a:off x="3929063" y="2571750"/>
            <a:ext cx="642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3200" b="1">
                <a:solidFill>
                  <a:schemeClr val="bg1"/>
                </a:solidFill>
              </a:rPr>
              <a:t>C</a:t>
            </a:r>
          </a:p>
        </p:txBody>
      </p:sp>
      <p:sp>
        <p:nvSpPr>
          <p:cNvPr id="3" name="ZoneTexte 2">
            <a:extLst>
              <a:ext uri="{FF2B5EF4-FFF2-40B4-BE49-F238E27FC236}">
                <a16:creationId xmlns:a16="http://schemas.microsoft.com/office/drawing/2014/main" id="{2283698F-7C4D-5DE8-0CCB-758F5710784F}"/>
              </a:ext>
            </a:extLst>
          </p:cNvPr>
          <p:cNvSpPr txBox="1"/>
          <p:nvPr/>
        </p:nvSpPr>
        <p:spPr>
          <a:xfrm>
            <a:off x="0" y="1128713"/>
            <a:ext cx="9020175" cy="1292225"/>
          </a:xfrm>
          <a:prstGeom prst="rect">
            <a:avLst/>
          </a:prstGeom>
          <a:noFill/>
          <a:ln w="57150">
            <a:solidFill>
              <a:srgbClr val="FF0000"/>
            </a:solidFill>
          </a:ln>
        </p:spPr>
        <p:txBody>
          <a:bodyPr>
            <a:spAutoFit/>
          </a:bodyPr>
          <a:lstStyle/>
          <a:p>
            <a:pPr algn="ctr">
              <a:defRPr/>
            </a:pPr>
            <a:r>
              <a:rPr lang="fr-FR" sz="2000" b="1" dirty="0">
                <a:effectLst>
                  <a:outerShdw blurRad="38100" dist="38100" dir="2700000" algn="tl">
                    <a:srgbClr val="000000">
                      <a:alpha val="43137"/>
                    </a:srgbClr>
                  </a:outerShdw>
                </a:effectLst>
              </a:rPr>
              <a:t>En Préventif pour 2023 en début de Printemps 2022 </a:t>
            </a:r>
          </a:p>
          <a:p>
            <a:pPr algn="ctr">
              <a:defRPr/>
            </a:pPr>
            <a:r>
              <a:rPr lang="fr-FR" sz="2000" b="1" dirty="0">
                <a:effectLst>
                  <a:outerShdw blurRad="38100" dist="38100" dir="2700000" algn="tl">
                    <a:srgbClr val="000000">
                      <a:alpha val="43137"/>
                    </a:srgbClr>
                  </a:outerShdw>
                </a:effectLst>
              </a:rPr>
              <a:t>Faire le 1F – Ligne 2  -  Entre 17h et 19h solaire</a:t>
            </a:r>
          </a:p>
          <a:p>
            <a:pPr algn="ctr">
              <a:defRPr/>
            </a:pPr>
            <a:r>
              <a:rPr lang="fr-FR" sz="2000" b="1" dirty="0">
                <a:effectLst>
                  <a:outerShdw blurRad="38100" dist="38100" dir="2700000" algn="tl">
                    <a:srgbClr val="000000">
                      <a:alpha val="43137"/>
                    </a:srgbClr>
                  </a:outerShdw>
                </a:effectLst>
              </a:rPr>
              <a:t>Le 21 Février ou le 3 et le 13 Mars</a:t>
            </a:r>
          </a:p>
          <a:p>
            <a:pPr algn="ctr">
              <a:defRPr/>
            </a:pPr>
            <a:endParaRPr lang="fr-FR" b="1" dirty="0">
              <a:effectLst>
                <a:outerShdw blurRad="38100" dist="38100" dir="2700000" algn="tl">
                  <a:srgbClr val="000000">
                    <a:alpha val="43137"/>
                  </a:srgbClr>
                </a:outerShdw>
              </a:effectLst>
            </a:endParaRPr>
          </a:p>
        </p:txBody>
      </p:sp>
      <p:sp>
        <p:nvSpPr>
          <p:cNvPr id="162826" name="ZoneTexte 11">
            <a:extLst>
              <a:ext uri="{FF2B5EF4-FFF2-40B4-BE49-F238E27FC236}">
                <a16:creationId xmlns:a16="http://schemas.microsoft.com/office/drawing/2014/main" id="{D060A61F-9690-B032-0D15-01B02185B66C}"/>
              </a:ext>
            </a:extLst>
          </p:cNvPr>
          <p:cNvSpPr txBox="1">
            <a:spLocks noChangeArrowheads="1"/>
          </p:cNvSpPr>
          <p:nvPr/>
        </p:nvSpPr>
        <p:spPr bwMode="auto">
          <a:xfrm>
            <a:off x="1857375" y="5502275"/>
            <a:ext cx="1571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2400"/>
              <a:t>Eau Yin</a:t>
            </a:r>
          </a:p>
        </p:txBody>
      </p:sp>
      <p:cxnSp>
        <p:nvCxnSpPr>
          <p:cNvPr id="18" name="Connecteur droit avec flèche 17">
            <a:extLst>
              <a:ext uri="{FF2B5EF4-FFF2-40B4-BE49-F238E27FC236}">
                <a16:creationId xmlns:a16="http://schemas.microsoft.com/office/drawing/2014/main" id="{FD2AE263-87AC-49DD-A318-2FE1CA84F765}"/>
              </a:ext>
            </a:extLst>
          </p:cNvPr>
          <p:cNvCxnSpPr/>
          <p:nvPr/>
        </p:nvCxnSpPr>
        <p:spPr>
          <a:xfrm rot="16200000" flipH="1">
            <a:off x="2079625" y="3322638"/>
            <a:ext cx="642938" cy="21431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Titre 1">
            <a:extLst>
              <a:ext uri="{FF2B5EF4-FFF2-40B4-BE49-F238E27FC236}">
                <a16:creationId xmlns:a16="http://schemas.microsoft.com/office/drawing/2014/main" id="{027C51A7-56E3-69D0-1DDA-35239F8C3D97}"/>
              </a:ext>
            </a:extLst>
          </p:cNvPr>
          <p:cNvSpPr>
            <a:spLocks noGrp="1"/>
          </p:cNvSpPr>
          <p:nvPr>
            <p:ph type="title"/>
          </p:nvPr>
        </p:nvSpPr>
        <p:spPr>
          <a:xfrm>
            <a:off x="106363" y="1639888"/>
            <a:ext cx="8858250" cy="1700212"/>
          </a:xfrm>
        </p:spPr>
        <p:txBody>
          <a:bodyPr/>
          <a:lstStyle/>
          <a:p>
            <a:pPr algn="ctr" eaLnBrk="1" hangingPunct="1"/>
            <a:r>
              <a:rPr lang="fr-FR" altLang="fr-FR" dirty="0"/>
              <a:t>Exemple : Ligne d’ouverture</a:t>
            </a:r>
            <a:br>
              <a:rPr lang="fr-FR" altLang="fr-FR" dirty="0"/>
            </a:br>
            <a:r>
              <a:rPr lang="fr-FR" altLang="fr-FR" dirty="0"/>
              <a:t>Aujourd’hui</a:t>
            </a:r>
            <a:br>
              <a:rPr lang="fr-FR" altLang="fr-FR" dirty="0"/>
            </a:br>
            <a:r>
              <a:rPr lang="fr-FR" altLang="fr-FR" sz="4800" b="1" dirty="0">
                <a:solidFill>
                  <a:srgbClr val="FFC000"/>
                </a:solidFill>
              </a:rPr>
              <a:t>10 Décembre </a:t>
            </a:r>
            <a:r>
              <a:rPr lang="fr-FR" altLang="fr-FR" sz="4800" b="1" dirty="0"/>
              <a:t>2022</a:t>
            </a:r>
            <a:br>
              <a:rPr lang="fr-FR" altLang="fr-FR" dirty="0"/>
            </a:br>
            <a:br>
              <a:rPr lang="fr-FR" altLang="fr-FR" dirty="0"/>
            </a:br>
            <a:br>
              <a:rPr lang="fr-FR" altLang="fr-FR" dirty="0"/>
            </a:br>
            <a:br>
              <a:rPr lang="fr-FR" altLang="fr-FR" dirty="0"/>
            </a:br>
            <a:endParaRPr lang="fr-FR" altLang="fr-FR" dirty="0">
              <a:solidFill>
                <a:srgbClr val="FFC000"/>
              </a:solidFill>
            </a:endParaRPr>
          </a:p>
        </p:txBody>
      </p:sp>
      <p:sp>
        <p:nvSpPr>
          <p:cNvPr id="11" name="Ellipse 10">
            <a:extLst>
              <a:ext uri="{FF2B5EF4-FFF2-40B4-BE49-F238E27FC236}">
                <a16:creationId xmlns:a16="http://schemas.microsoft.com/office/drawing/2014/main" id="{49721012-A691-EEF9-800D-596E85CACDF3}"/>
              </a:ext>
            </a:extLst>
          </p:cNvPr>
          <p:cNvSpPr/>
          <p:nvPr/>
        </p:nvSpPr>
        <p:spPr>
          <a:xfrm>
            <a:off x="8050213" y="4303713"/>
            <a:ext cx="769937" cy="914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63843" name="Rectangle 7">
            <a:extLst>
              <a:ext uri="{FF2B5EF4-FFF2-40B4-BE49-F238E27FC236}">
                <a16:creationId xmlns:a16="http://schemas.microsoft.com/office/drawing/2014/main" id="{E564F93F-4A75-613B-293E-49850CFC85F3}"/>
              </a:ext>
            </a:extLst>
          </p:cNvPr>
          <p:cNvSpPr>
            <a:spLocks noChangeArrowheads="1"/>
          </p:cNvSpPr>
          <p:nvPr/>
        </p:nvSpPr>
        <p:spPr bwMode="auto">
          <a:xfrm>
            <a:off x="323850" y="4406900"/>
            <a:ext cx="88487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4000" b="1" dirty="0">
                <a:solidFill>
                  <a:srgbClr val="FFC000"/>
                </a:solidFill>
              </a:rPr>
              <a:t>10 Décembre </a:t>
            </a:r>
            <a:r>
              <a:rPr lang="fr-FR" altLang="fr-FR" sz="4000" b="1" dirty="0"/>
              <a:t>2022 -  Ligne 34 =  4</a:t>
            </a:r>
            <a:endParaRPr lang="fr-FR" altLang="fr-FR" sz="4000" dirty="0"/>
          </a:p>
        </p:txBody>
      </p:sp>
      <p:sp>
        <p:nvSpPr>
          <p:cNvPr id="163844" name="ZoneTexte 1">
            <a:extLst>
              <a:ext uri="{FF2B5EF4-FFF2-40B4-BE49-F238E27FC236}">
                <a16:creationId xmlns:a16="http://schemas.microsoft.com/office/drawing/2014/main" id="{B1B02E8C-F9AD-2A96-6301-C39E1D6C3316}"/>
              </a:ext>
            </a:extLst>
          </p:cNvPr>
          <p:cNvSpPr txBox="1">
            <a:spLocks noChangeArrowheads="1"/>
          </p:cNvSpPr>
          <p:nvPr/>
        </p:nvSpPr>
        <p:spPr bwMode="auto">
          <a:xfrm>
            <a:off x="684213" y="5659438"/>
            <a:ext cx="7920037" cy="830262"/>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fr-FR" altLang="fr-FR" sz="2400" dirty="0"/>
              <a:t>Ligne 4 – </a:t>
            </a:r>
            <a:r>
              <a:rPr lang="fr-FR" altLang="fr-FR" sz="2400" b="1" dirty="0">
                <a:solidFill>
                  <a:srgbClr val="00B0F0"/>
                </a:solidFill>
              </a:rPr>
              <a:t>3TR </a:t>
            </a:r>
            <a:r>
              <a:rPr lang="fr-FR" altLang="fr-FR" sz="2400" dirty="0"/>
              <a:t>ouvert de 11h à 13h</a:t>
            </a:r>
          </a:p>
          <a:p>
            <a:pPr algn="ctr"/>
            <a:r>
              <a:rPr lang="fr-FR" altLang="fr-FR" sz="2400" dirty="0"/>
              <a:t>Profitez-en. </a:t>
            </a:r>
          </a:p>
        </p:txBody>
      </p:sp>
      <p:sp>
        <p:nvSpPr>
          <p:cNvPr id="163845" name="ZoneTexte 2">
            <a:extLst>
              <a:ext uri="{FF2B5EF4-FFF2-40B4-BE49-F238E27FC236}">
                <a16:creationId xmlns:a16="http://schemas.microsoft.com/office/drawing/2014/main" id="{5C7A5600-F597-7FDD-96EB-239421A384A0}"/>
              </a:ext>
            </a:extLst>
          </p:cNvPr>
          <p:cNvSpPr txBox="1">
            <a:spLocks noChangeArrowheads="1"/>
          </p:cNvSpPr>
          <p:nvPr/>
        </p:nvSpPr>
        <p:spPr bwMode="auto">
          <a:xfrm>
            <a:off x="2555875" y="5183188"/>
            <a:ext cx="4537075" cy="368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b="1" dirty="0"/>
              <a:t>Pour ceux qui ont besoin d’Energie Wei</a:t>
            </a:r>
          </a:p>
        </p:txBody>
      </p:sp>
      <p:sp>
        <p:nvSpPr>
          <p:cNvPr id="163846" name="ZoneTexte 4">
            <a:extLst>
              <a:ext uri="{FF2B5EF4-FFF2-40B4-BE49-F238E27FC236}">
                <a16:creationId xmlns:a16="http://schemas.microsoft.com/office/drawing/2014/main" id="{91EC919E-86C0-A164-7C2B-D0C6AAC78A3C}"/>
              </a:ext>
            </a:extLst>
          </p:cNvPr>
          <p:cNvSpPr txBox="1">
            <a:spLocks noChangeArrowheads="1"/>
          </p:cNvSpPr>
          <p:nvPr/>
        </p:nvSpPr>
        <p:spPr bwMode="auto">
          <a:xfrm>
            <a:off x="3348038" y="2482850"/>
            <a:ext cx="25923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2400" b="1">
                <a:solidFill>
                  <a:srgbClr val="FF0000"/>
                </a:solidFill>
              </a:rPr>
              <a:t>Heures Solaires</a:t>
            </a:r>
            <a:endParaRPr lang="fr-FR" altLang="fr-FR" sz="2400"/>
          </a:p>
        </p:txBody>
      </p:sp>
      <p:pic>
        <p:nvPicPr>
          <p:cNvPr id="163847" name="Image 5">
            <a:extLst>
              <a:ext uri="{FF2B5EF4-FFF2-40B4-BE49-F238E27FC236}">
                <a16:creationId xmlns:a16="http://schemas.microsoft.com/office/drawing/2014/main" id="{F0054B5D-DA5D-D774-6946-8423406B1D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0"/>
            <a:ext cx="914400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a:extLst>
              <a:ext uri="{FF2B5EF4-FFF2-40B4-BE49-F238E27FC236}">
                <a16:creationId xmlns:a16="http://schemas.microsoft.com/office/drawing/2014/main" id="{A3C4032C-8AA5-C3A8-1B9A-72B28EC5B6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49776"/>
            <a:ext cx="9133522" cy="628499"/>
          </a:xfrm>
          <a:prstGeom prst="rect">
            <a:avLst/>
          </a:prstGeom>
        </p:spPr>
      </p:pic>
    </p:spTree>
    <p:extLst>
      <p:ext uri="{BB962C8B-B14F-4D97-AF65-F5344CB8AC3E}">
        <p14:creationId xmlns:p14="http://schemas.microsoft.com/office/powerpoint/2010/main" val="428852591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89" name="Image 2">
            <a:extLst>
              <a:ext uri="{FF2B5EF4-FFF2-40B4-BE49-F238E27FC236}">
                <a16:creationId xmlns:a16="http://schemas.microsoft.com/office/drawing/2014/main" id="{349DFE15-0BE7-E945-B272-29F53B5EE1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313" y="3175"/>
            <a:ext cx="4752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1CF19653-C95C-FB86-7DEC-01F0E2467216}"/>
              </a:ext>
            </a:extLst>
          </p:cNvPr>
          <p:cNvSpPr txBox="1"/>
          <p:nvPr/>
        </p:nvSpPr>
        <p:spPr>
          <a:xfrm>
            <a:off x="5643563" y="714375"/>
            <a:ext cx="3286125" cy="2678113"/>
          </a:xfrm>
          <a:prstGeom prst="rect">
            <a:avLst/>
          </a:prstGeom>
          <a:noFill/>
        </p:spPr>
        <p:txBody>
          <a:bodyPr>
            <a:spAutoFit/>
          </a:bodyPr>
          <a:lstStyle/>
          <a:p>
            <a:pPr algn="ctr" eaLnBrk="1" hangingPunct="1">
              <a:defRPr/>
            </a:pPr>
            <a:r>
              <a:rPr lang="fr-FR" sz="2400" b="1" dirty="0">
                <a:effectLst>
                  <a:outerShdw blurRad="38100" dist="38100" dir="2700000" algn="tl">
                    <a:srgbClr val="000000">
                      <a:alpha val="43137"/>
                    </a:srgbClr>
                  </a:outerShdw>
                </a:effectLst>
                <a:latin typeface="Arial" charset="0"/>
                <a:cs typeface="Arial" charset="0"/>
              </a:rPr>
              <a:t>Mesure du temps par la Clepsydre à Eau</a:t>
            </a:r>
          </a:p>
          <a:p>
            <a:pPr algn="ctr" eaLnBrk="1" hangingPunct="1">
              <a:defRPr/>
            </a:pPr>
            <a:endParaRPr lang="fr-FR" sz="2400" b="1" dirty="0">
              <a:effectLst>
                <a:outerShdw blurRad="38100" dist="38100" dir="2700000" algn="tl">
                  <a:srgbClr val="000000">
                    <a:alpha val="43137"/>
                  </a:srgbClr>
                </a:outerShdw>
              </a:effectLst>
              <a:latin typeface="Arial" charset="0"/>
              <a:cs typeface="Arial" charset="0"/>
            </a:endParaRPr>
          </a:p>
          <a:p>
            <a:pPr algn="ctr" eaLnBrk="1" hangingPunct="1">
              <a:defRPr/>
            </a:pPr>
            <a:r>
              <a:rPr lang="fr-FR" sz="2400" b="1" dirty="0">
                <a:effectLst>
                  <a:outerShdw blurRad="38100" dist="38100" dir="2700000" algn="tl">
                    <a:srgbClr val="000000">
                      <a:alpha val="43137"/>
                    </a:srgbClr>
                  </a:outerShdw>
                </a:effectLst>
                <a:latin typeface="Arial" charset="0"/>
                <a:cs typeface="Arial" charset="0"/>
              </a:rPr>
              <a:t>--</a:t>
            </a:r>
          </a:p>
          <a:p>
            <a:pPr algn="ctr" eaLnBrk="1" hangingPunct="1">
              <a:defRPr/>
            </a:pPr>
            <a:r>
              <a:rPr lang="fr-FR" sz="2400" b="1" dirty="0">
                <a:effectLst>
                  <a:outerShdw blurRad="38100" dist="38100" dir="2700000" algn="tl">
                    <a:srgbClr val="000000">
                      <a:alpha val="43137"/>
                    </a:srgbClr>
                  </a:outerShdw>
                </a:effectLst>
                <a:latin typeface="Arial" charset="0"/>
                <a:cs typeface="Arial" charset="0"/>
              </a:rPr>
              <a:t>Les anciennes montres à Quartz</a:t>
            </a:r>
          </a:p>
          <a:p>
            <a:pPr algn="ctr" eaLnBrk="1" hangingPunct="1">
              <a:defRPr/>
            </a:pPr>
            <a:r>
              <a:rPr lang="fr-FR" sz="2400" b="1" dirty="0">
                <a:effectLst>
                  <a:outerShdw blurRad="38100" dist="38100" dir="2700000" algn="tl">
                    <a:srgbClr val="000000">
                      <a:alpha val="43137"/>
                    </a:srgbClr>
                  </a:outerShdw>
                </a:effectLst>
                <a:latin typeface="Arial" charset="0"/>
                <a:cs typeface="Arial" charset="0"/>
              </a:rPr>
              <a:t>!!!</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3" name="Image 1">
            <a:extLst>
              <a:ext uri="{FF2B5EF4-FFF2-40B4-BE49-F238E27FC236}">
                <a16:creationId xmlns:a16="http://schemas.microsoft.com/office/drawing/2014/main" id="{F86F3128-8139-8406-4D95-92444A907133}"/>
              </a:ext>
            </a:extLst>
          </p:cNvPr>
          <p:cNvPicPr>
            <a:picLocks noChangeAspect="1"/>
          </p:cNvPicPr>
          <p:nvPr/>
        </p:nvPicPr>
        <p:blipFill>
          <a:blip r:embed="rId2">
            <a:extLst>
              <a:ext uri="{28A0092B-C50C-407E-A947-70E740481C1C}">
                <a14:useLocalDpi xmlns:a14="http://schemas.microsoft.com/office/drawing/2010/main" val="0"/>
              </a:ext>
            </a:extLst>
          </a:blip>
          <a:srcRect l="12466" r="14462" b="64999"/>
          <a:stretch>
            <a:fillRect/>
          </a:stretch>
        </p:blipFill>
        <p:spPr bwMode="auto">
          <a:xfrm>
            <a:off x="239713" y="350838"/>
            <a:ext cx="8662987"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3D5F0E1C-078F-28DE-8AFB-DF3D70E80241}"/>
              </a:ext>
            </a:extLst>
          </p:cNvPr>
          <p:cNvSpPr/>
          <p:nvPr/>
        </p:nvSpPr>
        <p:spPr>
          <a:xfrm>
            <a:off x="971550" y="333375"/>
            <a:ext cx="1079500" cy="10080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5" name="Rectangle 4">
            <a:extLst>
              <a:ext uri="{FF2B5EF4-FFF2-40B4-BE49-F238E27FC236}">
                <a16:creationId xmlns:a16="http://schemas.microsoft.com/office/drawing/2014/main" id="{1D18B446-C725-68E9-C14A-A4809324EAF4}"/>
              </a:ext>
            </a:extLst>
          </p:cNvPr>
          <p:cNvSpPr/>
          <p:nvPr/>
        </p:nvSpPr>
        <p:spPr>
          <a:xfrm>
            <a:off x="971550" y="1773238"/>
            <a:ext cx="1079500" cy="100806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6" name="Rectangle 5">
            <a:extLst>
              <a:ext uri="{FF2B5EF4-FFF2-40B4-BE49-F238E27FC236}">
                <a16:creationId xmlns:a16="http://schemas.microsoft.com/office/drawing/2014/main" id="{B8C3CA3C-2DD0-2934-6EEE-711EEFD69993}"/>
              </a:ext>
            </a:extLst>
          </p:cNvPr>
          <p:cNvSpPr/>
          <p:nvPr/>
        </p:nvSpPr>
        <p:spPr>
          <a:xfrm>
            <a:off x="827088" y="3284538"/>
            <a:ext cx="1081087" cy="100806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Rectangle 6">
            <a:extLst>
              <a:ext uri="{FF2B5EF4-FFF2-40B4-BE49-F238E27FC236}">
                <a16:creationId xmlns:a16="http://schemas.microsoft.com/office/drawing/2014/main" id="{D9FD5191-6614-AA18-313D-B2BF74AE5975}"/>
              </a:ext>
            </a:extLst>
          </p:cNvPr>
          <p:cNvSpPr/>
          <p:nvPr/>
        </p:nvSpPr>
        <p:spPr>
          <a:xfrm>
            <a:off x="827088" y="4868863"/>
            <a:ext cx="1081087" cy="100806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4" name="Connecteur droit avec flèche 3">
            <a:extLst>
              <a:ext uri="{FF2B5EF4-FFF2-40B4-BE49-F238E27FC236}">
                <a16:creationId xmlns:a16="http://schemas.microsoft.com/office/drawing/2014/main" id="{1C58C46A-6F9C-5A1A-67A2-19DD317FCED1}"/>
              </a:ext>
            </a:extLst>
          </p:cNvPr>
          <p:cNvCxnSpPr/>
          <p:nvPr/>
        </p:nvCxnSpPr>
        <p:spPr>
          <a:xfrm>
            <a:off x="6084888" y="5946775"/>
            <a:ext cx="0" cy="57626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6919" name="ZoneTexte 7">
            <a:extLst>
              <a:ext uri="{FF2B5EF4-FFF2-40B4-BE49-F238E27FC236}">
                <a16:creationId xmlns:a16="http://schemas.microsoft.com/office/drawing/2014/main" id="{2D58FFD7-3AFD-6B76-A4FA-1E23B0926D36}"/>
              </a:ext>
            </a:extLst>
          </p:cNvPr>
          <p:cNvSpPr txBox="1">
            <a:spLocks noChangeArrowheads="1"/>
          </p:cNvSpPr>
          <p:nvPr/>
        </p:nvSpPr>
        <p:spPr bwMode="auto">
          <a:xfrm>
            <a:off x="5651500" y="6411913"/>
            <a:ext cx="172878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a:t>Février</a:t>
            </a:r>
          </a:p>
        </p:txBody>
      </p:sp>
      <p:sp>
        <p:nvSpPr>
          <p:cNvPr id="166920" name="ZoneTexte 1">
            <a:extLst>
              <a:ext uri="{FF2B5EF4-FFF2-40B4-BE49-F238E27FC236}">
                <a16:creationId xmlns:a16="http://schemas.microsoft.com/office/drawing/2014/main" id="{5278174C-79DF-9751-3032-3306642A2290}"/>
              </a:ext>
            </a:extLst>
          </p:cNvPr>
          <p:cNvSpPr txBox="1">
            <a:spLocks noChangeArrowheads="1"/>
          </p:cNvSpPr>
          <p:nvPr/>
        </p:nvSpPr>
        <p:spPr bwMode="auto">
          <a:xfrm>
            <a:off x="2700338" y="-19050"/>
            <a:ext cx="86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a:t>Mars</a:t>
            </a:r>
          </a:p>
        </p:txBody>
      </p:sp>
      <p:cxnSp>
        <p:nvCxnSpPr>
          <p:cNvPr id="10" name="Connecteur droit avec flèche 9">
            <a:extLst>
              <a:ext uri="{FF2B5EF4-FFF2-40B4-BE49-F238E27FC236}">
                <a16:creationId xmlns:a16="http://schemas.microsoft.com/office/drawing/2014/main" id="{7615D6FA-D040-F6FC-D90F-E66B1F0AA417}"/>
              </a:ext>
            </a:extLst>
          </p:cNvPr>
          <p:cNvCxnSpPr/>
          <p:nvPr/>
        </p:nvCxnSpPr>
        <p:spPr>
          <a:xfrm>
            <a:off x="2700338" y="261938"/>
            <a:ext cx="0" cy="574675"/>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7" name="Image 2" descr="Une image contenant texte, journal, décoré&#10;&#10;Description générée automatiquement">
            <a:extLst>
              <a:ext uri="{FF2B5EF4-FFF2-40B4-BE49-F238E27FC236}">
                <a16:creationId xmlns:a16="http://schemas.microsoft.com/office/drawing/2014/main" id="{BBAE9228-E60D-5685-6352-1C09022FC7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3150" y="0"/>
            <a:ext cx="6997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72198A-4E29-6ED1-A58F-5BD9A67A9802}"/>
              </a:ext>
            </a:extLst>
          </p:cNvPr>
          <p:cNvSpPr>
            <a:spLocks noGrp="1"/>
          </p:cNvSpPr>
          <p:nvPr>
            <p:ph type="title"/>
          </p:nvPr>
        </p:nvSpPr>
        <p:spPr>
          <a:xfrm>
            <a:off x="6042025" y="1916113"/>
            <a:ext cx="3101975" cy="3816350"/>
          </a:xfrm>
        </p:spPr>
        <p:txBody>
          <a:bodyPr/>
          <a:lstStyle/>
          <a:p>
            <a:pPr algn="ctr" eaLnBrk="1" hangingPunct="1">
              <a:defRPr/>
            </a:pPr>
            <a:r>
              <a:rPr lang="fr-FR" sz="3200" b="1" dirty="0">
                <a:solidFill>
                  <a:srgbClr val="FFFF00"/>
                </a:solidFill>
                <a:effectLst>
                  <a:outerShdw blurRad="38100" dist="38100" dir="2700000" algn="tl">
                    <a:srgbClr val="000000">
                      <a:alpha val="43137"/>
                    </a:srgbClr>
                  </a:outerShdw>
                </a:effectLst>
              </a:rPr>
              <a:t>Petit jeu des influences en Famille :</a:t>
            </a:r>
            <a:br>
              <a:rPr lang="fr-FR" sz="3200" b="1" dirty="0">
                <a:effectLst>
                  <a:outerShdw blurRad="38100" dist="38100" dir="2700000" algn="tl">
                    <a:srgbClr val="000000">
                      <a:alpha val="43137"/>
                    </a:srgbClr>
                  </a:outerShdw>
                </a:effectLst>
              </a:rPr>
            </a:br>
            <a:r>
              <a:rPr lang="fr-FR" sz="3200" b="1" dirty="0">
                <a:effectLst>
                  <a:outerShdw blurRad="38100" dist="38100" dir="2700000" algn="tl">
                    <a:srgbClr val="000000">
                      <a:alpha val="43137"/>
                    </a:srgbClr>
                  </a:outerShdw>
                </a:effectLst>
              </a:rPr>
              <a:t>Qui nourrit qui ?</a:t>
            </a:r>
            <a:br>
              <a:rPr lang="fr-FR" sz="3200" b="1" dirty="0">
                <a:effectLst>
                  <a:outerShdw blurRad="38100" dist="38100" dir="2700000" algn="tl">
                    <a:srgbClr val="000000">
                      <a:alpha val="43137"/>
                    </a:srgbClr>
                  </a:outerShdw>
                </a:effectLst>
              </a:rPr>
            </a:br>
            <a:r>
              <a:rPr lang="fr-FR" sz="3200" b="1" dirty="0">
                <a:effectLst>
                  <a:outerShdw blurRad="38100" dist="38100" dir="2700000" algn="tl">
                    <a:srgbClr val="000000">
                      <a:alpha val="43137"/>
                    </a:srgbClr>
                  </a:outerShdw>
                </a:effectLst>
              </a:rPr>
              <a:t>Qui inhibe qui ?</a:t>
            </a:r>
          </a:p>
        </p:txBody>
      </p:sp>
      <p:pic>
        <p:nvPicPr>
          <p:cNvPr id="168962" name="Espace réservé du contenu 3">
            <a:extLst>
              <a:ext uri="{FF2B5EF4-FFF2-40B4-BE49-F238E27FC236}">
                <a16:creationId xmlns:a16="http://schemas.microsoft.com/office/drawing/2014/main" id="{650A1CE8-403E-6A68-9E9A-9F1CDB6C743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288" y="11113"/>
            <a:ext cx="5429251" cy="6861175"/>
          </a:xfrm>
        </p:spPr>
      </p:pic>
      <p:sp>
        <p:nvSpPr>
          <p:cNvPr id="5" name="Ellipse 4">
            <a:extLst>
              <a:ext uri="{FF2B5EF4-FFF2-40B4-BE49-F238E27FC236}">
                <a16:creationId xmlns:a16="http://schemas.microsoft.com/office/drawing/2014/main" id="{E03C2E80-3E08-853C-05CE-DF83E402515C}"/>
              </a:ext>
            </a:extLst>
          </p:cNvPr>
          <p:cNvSpPr/>
          <p:nvPr/>
        </p:nvSpPr>
        <p:spPr>
          <a:xfrm>
            <a:off x="1520825" y="4360863"/>
            <a:ext cx="428625" cy="1476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68964" name="ZoneTexte 5">
            <a:extLst>
              <a:ext uri="{FF2B5EF4-FFF2-40B4-BE49-F238E27FC236}">
                <a16:creationId xmlns:a16="http://schemas.microsoft.com/office/drawing/2014/main" id="{C9DEF34D-FFED-53B0-BABB-1AAADECAA9C2}"/>
              </a:ext>
            </a:extLst>
          </p:cNvPr>
          <p:cNvSpPr txBox="1">
            <a:spLocks noChangeArrowheads="1"/>
          </p:cNvSpPr>
          <p:nvPr/>
        </p:nvSpPr>
        <p:spPr bwMode="auto">
          <a:xfrm>
            <a:off x="7215188" y="0"/>
            <a:ext cx="928687" cy="7080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b="1"/>
              <a:t>Cycle</a:t>
            </a:r>
          </a:p>
          <a:p>
            <a:pPr eaLnBrk="1" hangingPunct="1">
              <a:spcBef>
                <a:spcPct val="0"/>
              </a:spcBef>
              <a:buClrTx/>
              <a:buSzTx/>
              <a:buFontTx/>
              <a:buNone/>
            </a:pPr>
            <a:r>
              <a:rPr lang="fr-FR" altLang="fr-FR" sz="2000" b="1"/>
              <a:t>Jia -Zi</a:t>
            </a:r>
          </a:p>
        </p:txBody>
      </p:sp>
      <p:cxnSp>
        <p:nvCxnSpPr>
          <p:cNvPr id="8" name="Connecteur droit 7">
            <a:extLst>
              <a:ext uri="{FF2B5EF4-FFF2-40B4-BE49-F238E27FC236}">
                <a16:creationId xmlns:a16="http://schemas.microsoft.com/office/drawing/2014/main" id="{F286EE4A-9F7D-970B-C519-4428859D6A16}"/>
              </a:ext>
            </a:extLst>
          </p:cNvPr>
          <p:cNvCxnSpPr/>
          <p:nvPr/>
        </p:nvCxnSpPr>
        <p:spPr>
          <a:xfrm>
            <a:off x="1985963" y="4508500"/>
            <a:ext cx="71437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0C634A9-1CA4-FBD4-9F72-E498123A8028}"/>
              </a:ext>
            </a:extLst>
          </p:cNvPr>
          <p:cNvCxnSpPr/>
          <p:nvPr/>
        </p:nvCxnSpPr>
        <p:spPr>
          <a:xfrm flipV="1">
            <a:off x="3902075" y="4505325"/>
            <a:ext cx="1441450" cy="31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Ellipse 2">
            <a:extLst>
              <a:ext uri="{FF2B5EF4-FFF2-40B4-BE49-F238E27FC236}">
                <a16:creationId xmlns:a16="http://schemas.microsoft.com/office/drawing/2014/main" id="{BBCAF9B7-DA9A-518B-D90A-3289D6C9D524}"/>
              </a:ext>
            </a:extLst>
          </p:cNvPr>
          <p:cNvSpPr/>
          <p:nvPr/>
        </p:nvSpPr>
        <p:spPr>
          <a:xfrm>
            <a:off x="2770188" y="4340225"/>
            <a:ext cx="511175" cy="1476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pic>
        <p:nvPicPr>
          <p:cNvPr id="168968" name="Image 8">
            <a:extLst>
              <a:ext uri="{FF2B5EF4-FFF2-40B4-BE49-F238E27FC236}">
                <a16:creationId xmlns:a16="http://schemas.microsoft.com/office/drawing/2014/main" id="{3F7EED15-8DF7-FE4B-4F07-9A8DCCD899FD}"/>
              </a:ext>
            </a:extLst>
          </p:cNvPr>
          <p:cNvPicPr>
            <a:picLocks noChangeAspect="1"/>
          </p:cNvPicPr>
          <p:nvPr/>
        </p:nvPicPr>
        <p:blipFill>
          <a:blip r:embed="rId3">
            <a:extLst>
              <a:ext uri="{28A0092B-C50C-407E-A947-70E740481C1C}">
                <a14:useLocalDpi xmlns:a14="http://schemas.microsoft.com/office/drawing/2010/main" val="0"/>
              </a:ext>
            </a:extLst>
          </a:blip>
          <a:srcRect l="83286" t="12814" r="616" b="2083"/>
          <a:stretch>
            <a:fillRect/>
          </a:stretch>
        </p:blipFill>
        <p:spPr bwMode="auto">
          <a:xfrm>
            <a:off x="5435600" y="115888"/>
            <a:ext cx="565150" cy="6742112"/>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15783CE-621A-0F31-25AC-8BB24D7F9538}"/>
              </a:ext>
            </a:extLst>
          </p:cNvPr>
          <p:cNvSpPr/>
          <p:nvPr/>
        </p:nvSpPr>
        <p:spPr>
          <a:xfrm>
            <a:off x="5435600" y="0"/>
            <a:ext cx="649288" cy="11588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7" name="Rectangle 6">
            <a:extLst>
              <a:ext uri="{FF2B5EF4-FFF2-40B4-BE49-F238E27FC236}">
                <a16:creationId xmlns:a16="http://schemas.microsoft.com/office/drawing/2014/main" id="{1888C898-D3F3-127E-8186-0FF8911B0209}"/>
              </a:ext>
            </a:extLst>
          </p:cNvPr>
          <p:cNvSpPr/>
          <p:nvPr/>
        </p:nvSpPr>
        <p:spPr>
          <a:xfrm>
            <a:off x="5940425" y="0"/>
            <a:ext cx="144463" cy="688498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cxnSp>
        <p:nvCxnSpPr>
          <p:cNvPr id="13" name="Connecteur droit 12">
            <a:extLst>
              <a:ext uri="{FF2B5EF4-FFF2-40B4-BE49-F238E27FC236}">
                <a16:creationId xmlns:a16="http://schemas.microsoft.com/office/drawing/2014/main" id="{67DCDA9F-1E90-4E8E-9B8C-29B51B1FCAE8}"/>
              </a:ext>
            </a:extLst>
          </p:cNvPr>
          <p:cNvCxnSpPr/>
          <p:nvPr/>
        </p:nvCxnSpPr>
        <p:spPr>
          <a:xfrm>
            <a:off x="5495925" y="4508500"/>
            <a:ext cx="50482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F45398DC-B8F8-3F73-4E4E-5A89C4E9A42E}"/>
              </a:ext>
            </a:extLst>
          </p:cNvPr>
          <p:cNvCxnSpPr/>
          <p:nvPr/>
        </p:nvCxnSpPr>
        <p:spPr>
          <a:xfrm>
            <a:off x="5364163" y="0"/>
            <a:ext cx="71437" cy="68849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B214F7D5-5A60-AB63-19A3-AA916D84A97A}"/>
              </a:ext>
            </a:extLst>
          </p:cNvPr>
          <p:cNvCxnSpPr/>
          <p:nvPr/>
        </p:nvCxnSpPr>
        <p:spPr>
          <a:xfrm>
            <a:off x="5940425" y="0"/>
            <a:ext cx="60325" cy="68849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2D5D1E93-AD38-D95A-6C7F-B8BE98645A74}"/>
              </a:ext>
            </a:extLst>
          </p:cNvPr>
          <p:cNvSpPr txBox="1"/>
          <p:nvPr/>
        </p:nvSpPr>
        <p:spPr>
          <a:xfrm>
            <a:off x="6678613" y="1341438"/>
            <a:ext cx="1871662" cy="646112"/>
          </a:xfrm>
          <a:prstGeom prst="rect">
            <a:avLst/>
          </a:prstGeom>
          <a:noFill/>
          <a:ln>
            <a:solidFill>
              <a:schemeClr val="accent1"/>
            </a:solidFill>
          </a:ln>
        </p:spPr>
        <p:txBody>
          <a:bodyPr>
            <a:spAutoFit/>
          </a:bodyPr>
          <a:lstStyle/>
          <a:p>
            <a:pPr>
              <a:defRPr/>
            </a:pPr>
            <a:r>
              <a:rPr lang="fr-FR" sz="3600" b="1" dirty="0">
                <a:solidFill>
                  <a:srgbClr val="33CC33"/>
                </a:solidFill>
                <a:effectLst>
                  <a:outerShdw blurRad="38100" dist="38100" dir="2700000" algn="tl">
                    <a:srgbClr val="000000">
                      <a:alpha val="43137"/>
                    </a:srgbClr>
                  </a:outerShdw>
                </a:effectLst>
              </a:rPr>
              <a:t>Années</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B69DD4B-80A4-6A24-72FB-A63DEF22518E}"/>
              </a:ext>
            </a:extLst>
          </p:cNvPr>
          <p:cNvSpPr txBox="1"/>
          <p:nvPr/>
        </p:nvSpPr>
        <p:spPr>
          <a:xfrm>
            <a:off x="1331913" y="146050"/>
            <a:ext cx="2879725" cy="6554788"/>
          </a:xfrm>
          <a:prstGeom prst="rect">
            <a:avLst/>
          </a:prstGeom>
          <a:noFill/>
        </p:spPr>
        <p:txBody>
          <a:bodyPr>
            <a:spAutoFit/>
          </a:bodyPr>
          <a:lstStyle/>
          <a:p>
            <a:pPr eaLnBrk="1" hangingPunct="1">
              <a:defRPr/>
            </a:pPr>
            <a:r>
              <a:rPr lang="fr-FR" sz="700" b="1" dirty="0">
                <a:effectLst>
                  <a:outerShdw blurRad="38100" dist="38100" dir="2700000" algn="tl">
                    <a:srgbClr val="000000">
                      <a:alpha val="43137"/>
                    </a:srgbClr>
                  </a:outerShdw>
                </a:effectLst>
                <a:latin typeface="Arial" charset="0"/>
                <a:cs typeface="Arial" charset="0"/>
              </a:rPr>
              <a:t>1900 A partir du 31 Janvier RAT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1901 A partir du 19 Février BUFFLE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1902 A partir du 8 Février TIGRE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1903 A partir du 29 Janvier CHAT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1904 A partir du 16 Février DRAGON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1905 A partir du 4 Février SERPENT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1906 A partir du 25 Janvier CHEVAL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1907 A partir du 13 Février CHEVRE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1908 A partir du 2 Février SINGE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1909 A partir du 22 Janvier COQ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1910 A partir du 10 Février CHIEN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1911 A partir du 30 Janvier SANGLIER de METAL </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1912 A partir du 18 Février RAT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1913 A partir du 6 Février BUFFLE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1914 A partir du 26 Janvier TIGRE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1915 A partir du 14 Février CHAT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1916 A partir du 3 Février DRAGON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1917 A partir du 23 Janvier SERPENT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1918 A partir du 11 Février CHEVAL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1919 A partir du 1er Février CHEVRE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1920 A partir du 20 Février SINGE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1921 A partir du 8 Février COQ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1922 A partir du 28 Janvier CHIEN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1923 A partir du 16 Février SANGLIER d'EAU </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1924 A partir du 5 Février RAT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1925 A partir du 25 Janvier BUFFLE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1926 A partir du 13 Février TIGRE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1927 A partir du 2 Février CHAT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1928 A partir du 23 Janvier DRAGON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1929 A partir du 10 Février SERPENT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1930 A partir du 30 Janvier CHEVAL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1931 A partir du 17 Février CHEVRE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1932 A partir du 6 Février SINGE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1933 A partir du 26 Janvier COQ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1934 A partir du 14 Février CHIEN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1935 A partir du 4 Février SANGLIER de BOIS </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1936 A partir du 24 Janvier RAT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1937 A partir du 11 Février BUFFLE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1938 A partir du 31 Janvier TIGRE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1939 A partir du 19 Février CHAT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1940 A partir du 8 Février DRAGON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1941 A partir du 27 Janvier SERPENT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1942 A partir du 15 Février CHEVAL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1943 A partir du 5 Février CHEVRE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1944 A partir du 25 Janvier SINGE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1945 A partir du 13 Février COQ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1946 A partir du 2 Février CHIEN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1947 A partir du 22 Janvier SANGLIER de FEU </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1948 A partir du 10 Février RAT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1949 A partir du 29 Janvier BUFFLE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1950 A partir du 17 Février TIGRE de METAL </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1951 A partir du 6 Février CHAT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1952 A partir du 27 Janvier DRAGON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1953 A partir du 14 Février SERPENT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1954 A partir du 3 Février CHEVAL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1955 A partir du 24 Janvier CHEVRE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1956 A partir du 12 Février SINGE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1957 A partir du 31 Janvier COQ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1958 A partir du 18 Février CHIEN de TERRE</a:t>
            </a:r>
            <a:br>
              <a:rPr lang="fr-FR" sz="700" b="1" dirty="0">
                <a:latin typeface="Arial" charset="0"/>
                <a:cs typeface="Arial" charset="0"/>
              </a:rPr>
            </a:br>
            <a:r>
              <a:rPr lang="fr-FR" sz="700" b="1" dirty="0">
                <a:latin typeface="Arial" charset="0"/>
                <a:cs typeface="Arial" charset="0"/>
              </a:rPr>
              <a:t>1959 A partir du 8 Février SANGLIER de TERRE </a:t>
            </a:r>
          </a:p>
        </p:txBody>
      </p:sp>
      <p:sp>
        <p:nvSpPr>
          <p:cNvPr id="3" name="ZoneTexte 2">
            <a:extLst>
              <a:ext uri="{FF2B5EF4-FFF2-40B4-BE49-F238E27FC236}">
                <a16:creationId xmlns:a16="http://schemas.microsoft.com/office/drawing/2014/main" id="{C7FB377F-3A84-2A83-A5F7-C87C3D4DE9BD}"/>
              </a:ext>
            </a:extLst>
          </p:cNvPr>
          <p:cNvSpPr txBox="1"/>
          <p:nvPr/>
        </p:nvSpPr>
        <p:spPr>
          <a:xfrm>
            <a:off x="5076825" y="146050"/>
            <a:ext cx="3743325" cy="6554788"/>
          </a:xfrm>
          <a:prstGeom prst="rect">
            <a:avLst/>
          </a:prstGeom>
          <a:noFill/>
        </p:spPr>
        <p:txBody>
          <a:bodyPr>
            <a:spAutoFit/>
          </a:bodyPr>
          <a:lstStyle/>
          <a:p>
            <a:pPr eaLnBrk="1" hangingPunct="1">
              <a:defRPr/>
            </a:pPr>
            <a:r>
              <a:rPr lang="fr-FR" sz="700" b="1" dirty="0">
                <a:effectLst>
                  <a:outerShdw blurRad="38100" dist="38100" dir="2700000" algn="tl">
                    <a:srgbClr val="000000">
                      <a:alpha val="43137"/>
                    </a:srgbClr>
                  </a:outerShdw>
                </a:effectLst>
                <a:latin typeface="Arial" charset="0"/>
                <a:cs typeface="Arial" charset="0"/>
              </a:rPr>
              <a:t>1960 A partir du 28 Janvier RAT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1961 A partir du 15 Février BUFFLE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1962 A partir du 5 Février TIGRE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1963 A partir du 25 Janvier CHAT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1964 A partir du 13 Février DRAGON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1965 A partir du 2 Février SERPENT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1966 A partir du 21 Janvier CHEVAL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1967 A partir du 9 Février CHEVRE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1968 A partir du 30 Janvier SINGE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1969 A partir du 17 Février COQ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1970 A partir du 6 Février CHIEN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1971 A partir du 27 Janvier SANGLIER de METAL </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1972 A partir du 15 Février RAT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1973 A partir du 3 Février BUFFLE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1974 A partir du 23 Janvier TIGRE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1975 A partir du 11 Février CHAT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1976 A partir du 31 Janvier DRAGON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1977 A partir du 18 Février SERPENT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1978 A partir du 7 Février CHEVAL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1979 A partir du 28 Janvier CHEVRE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1980 A partir du 16 Février SINGE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1981 A partir du 5 Février COQ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1982 A partir du 25 Janvier CHIEN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1983 A partir du 13 Février SANGLIER d'EAU </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1984 A partir du 2 Février RAT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1985 A partir du 20 Février BUFFLE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1986 A partir du 9 Février TIGRE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1987 A partir du 29 Janvier CHAT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1988 A partir du 17 Février DRAGON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1989 A partir du 6 Février SERPENT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1990 A partir du 27 Janvier CHEVAL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1991 A partir du 15 Février CHEVRE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1992 A partir du 4 Février SINGE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1993 A partir du 23 Janvier COQ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1994 A partir du 10 Février CHIEN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1995 A partir du 31 Janvier SANGLIER de BOIS </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1996 A partir du 19 Février RAT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1997 A partir du 7 Février BUFFLE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1998 A partir du 28 Janvier TIGRE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1999 A partir du 16 Février CHAT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2000 A partir du 5 Février DRAGON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2001 A partir du 24 Janvier SERPENT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2002 A partir du 12 Février CHEVAL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2003 A partir du 1er Février CHEVRE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2004 A partir du 22 Janvier SINGE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2005 A partir du 9 Février COQ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2006 A partir du 29 Janvier CHIEN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2007 A partir du 18 Février SANGLIER de FEU </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2008 A partir du 7 Février RAT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2009 A partir du 26 Janvier BUFFLE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2010 A partir du 14 Février TIGRE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2011 A partir du 3 Février CHAT de METAL</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2012 A partir du 23 Janvier DRAGON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2013 A partir du 10 Février SERPENT d'EAU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2014 A partir du 31 Janvier CHEVAL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2015 A partir du 19 Février CHEVRE de BOIS</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2016 A partir du 8 Février SINGE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2017 A partir du 28 Janvier COQ de FEU</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2018 A partir du 16 Février CHIEN de TERRE</a:t>
            </a:r>
            <a:br>
              <a:rPr lang="fr-FR" sz="700" b="1" dirty="0">
                <a:effectLst>
                  <a:outerShdw blurRad="38100" dist="38100" dir="2700000" algn="tl">
                    <a:srgbClr val="000000">
                      <a:alpha val="43137"/>
                    </a:srgbClr>
                  </a:outerShdw>
                </a:effectLst>
                <a:latin typeface="Arial" charset="0"/>
                <a:cs typeface="Arial" charset="0"/>
              </a:rPr>
            </a:br>
            <a:r>
              <a:rPr lang="fr-FR" sz="700" b="1" dirty="0">
                <a:effectLst>
                  <a:outerShdw blurRad="38100" dist="38100" dir="2700000" algn="tl">
                    <a:srgbClr val="000000">
                      <a:alpha val="43137"/>
                    </a:srgbClr>
                  </a:outerShdw>
                </a:effectLst>
                <a:latin typeface="Arial" charset="0"/>
                <a:cs typeface="Arial" charset="0"/>
              </a:rPr>
              <a:t>2019 A partir du 5 Février SANGLIER de TERRE</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09" name="Picture 3" descr="kocycle">
            <a:extLst>
              <a:ext uri="{FF2B5EF4-FFF2-40B4-BE49-F238E27FC236}">
                <a16:creationId xmlns:a16="http://schemas.microsoft.com/office/drawing/2014/main" id="{5546C364-08E1-99E8-26A9-57709D45DB9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71010" name="ZoneTexte 10">
            <a:extLst>
              <a:ext uri="{FF2B5EF4-FFF2-40B4-BE49-F238E27FC236}">
                <a16:creationId xmlns:a16="http://schemas.microsoft.com/office/drawing/2014/main" id="{1E4C6FC8-21F1-150B-4D95-B2D8D1962205}"/>
              </a:ext>
            </a:extLst>
          </p:cNvPr>
          <p:cNvSpPr txBox="1">
            <a:spLocks noChangeArrowheads="1"/>
          </p:cNvSpPr>
          <p:nvPr/>
        </p:nvSpPr>
        <p:spPr bwMode="auto">
          <a:xfrm>
            <a:off x="4572000" y="4652963"/>
            <a:ext cx="1009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chemeClr val="bg1"/>
                </a:solidFill>
              </a:rPr>
              <a:t>Métal</a:t>
            </a:r>
          </a:p>
        </p:txBody>
      </p:sp>
      <p:sp>
        <p:nvSpPr>
          <p:cNvPr id="171011" name="ZoneTexte 11">
            <a:extLst>
              <a:ext uri="{FF2B5EF4-FFF2-40B4-BE49-F238E27FC236}">
                <a16:creationId xmlns:a16="http://schemas.microsoft.com/office/drawing/2014/main" id="{DACFC276-E900-C07E-4B7A-E1D9F87B804B}"/>
              </a:ext>
            </a:extLst>
          </p:cNvPr>
          <p:cNvSpPr txBox="1">
            <a:spLocks noChangeArrowheads="1"/>
          </p:cNvSpPr>
          <p:nvPr/>
        </p:nvSpPr>
        <p:spPr bwMode="auto">
          <a:xfrm>
            <a:off x="3851275" y="2720975"/>
            <a:ext cx="10366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b="1">
                <a:solidFill>
                  <a:schemeClr val="bg1"/>
                </a:solidFill>
              </a:rPr>
              <a:t>Feu</a:t>
            </a:r>
          </a:p>
        </p:txBody>
      </p:sp>
      <p:sp>
        <p:nvSpPr>
          <p:cNvPr id="171012" name="ZoneTexte 11">
            <a:extLst>
              <a:ext uri="{FF2B5EF4-FFF2-40B4-BE49-F238E27FC236}">
                <a16:creationId xmlns:a16="http://schemas.microsoft.com/office/drawing/2014/main" id="{489F6CCD-73BD-6740-F803-9C2EB117F378}"/>
              </a:ext>
            </a:extLst>
          </p:cNvPr>
          <p:cNvSpPr txBox="1">
            <a:spLocks noChangeArrowheads="1"/>
          </p:cNvSpPr>
          <p:nvPr/>
        </p:nvSpPr>
        <p:spPr bwMode="auto">
          <a:xfrm>
            <a:off x="358775" y="1025525"/>
            <a:ext cx="8424863" cy="9540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800"/>
              <a:t>Noter les éléments en excès ou en insuffisance pour chaque membre de la famille </a:t>
            </a:r>
          </a:p>
        </p:txBody>
      </p:sp>
      <p:cxnSp>
        <p:nvCxnSpPr>
          <p:cNvPr id="4" name="Connecteur droit avec flèche 3">
            <a:extLst>
              <a:ext uri="{FF2B5EF4-FFF2-40B4-BE49-F238E27FC236}">
                <a16:creationId xmlns:a16="http://schemas.microsoft.com/office/drawing/2014/main" id="{8C27AE27-9DD3-63EC-EF28-56EE5D9E9C25}"/>
              </a:ext>
            </a:extLst>
          </p:cNvPr>
          <p:cNvCxnSpPr/>
          <p:nvPr/>
        </p:nvCxnSpPr>
        <p:spPr>
          <a:xfrm flipV="1">
            <a:off x="3624263" y="2941638"/>
            <a:ext cx="144462" cy="7302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24ADE440-B777-F67F-C859-8B608FB0CF6F}"/>
              </a:ext>
            </a:extLst>
          </p:cNvPr>
          <p:cNvCxnSpPr/>
          <p:nvPr/>
        </p:nvCxnSpPr>
        <p:spPr>
          <a:xfrm>
            <a:off x="4643438" y="3716338"/>
            <a:ext cx="144462" cy="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1015" name="ZoneTexte 7">
            <a:extLst>
              <a:ext uri="{FF2B5EF4-FFF2-40B4-BE49-F238E27FC236}">
                <a16:creationId xmlns:a16="http://schemas.microsoft.com/office/drawing/2014/main" id="{A08958EC-EFCE-F608-CB5B-175EEAC3020A}"/>
              </a:ext>
            </a:extLst>
          </p:cNvPr>
          <p:cNvSpPr txBox="1">
            <a:spLocks noChangeArrowheads="1"/>
          </p:cNvSpPr>
          <p:nvPr/>
        </p:nvSpPr>
        <p:spPr bwMode="auto">
          <a:xfrm>
            <a:off x="2700338" y="3500438"/>
            <a:ext cx="719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t>Bois</a:t>
            </a:r>
          </a:p>
        </p:txBody>
      </p:sp>
      <p:sp>
        <p:nvSpPr>
          <p:cNvPr id="171016" name="ZoneTexte 8">
            <a:extLst>
              <a:ext uri="{FF2B5EF4-FFF2-40B4-BE49-F238E27FC236}">
                <a16:creationId xmlns:a16="http://schemas.microsoft.com/office/drawing/2014/main" id="{252D9F64-D388-ED7B-DCE0-09B65B01F3D5}"/>
              </a:ext>
            </a:extLst>
          </p:cNvPr>
          <p:cNvSpPr txBox="1">
            <a:spLocks noChangeArrowheads="1"/>
          </p:cNvSpPr>
          <p:nvPr/>
        </p:nvSpPr>
        <p:spPr bwMode="auto">
          <a:xfrm>
            <a:off x="4964113" y="3500438"/>
            <a:ext cx="7604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chemeClr val="bg1"/>
                </a:solidFill>
              </a:rPr>
              <a:t>Terre</a:t>
            </a:r>
          </a:p>
        </p:txBody>
      </p:sp>
      <p:sp>
        <p:nvSpPr>
          <p:cNvPr id="171017" name="ZoneTexte 11">
            <a:extLst>
              <a:ext uri="{FF2B5EF4-FFF2-40B4-BE49-F238E27FC236}">
                <a16:creationId xmlns:a16="http://schemas.microsoft.com/office/drawing/2014/main" id="{56CE4B71-7844-B764-0DCE-A83DD3E2EF72}"/>
              </a:ext>
            </a:extLst>
          </p:cNvPr>
          <p:cNvSpPr txBox="1">
            <a:spLocks noChangeArrowheads="1"/>
          </p:cNvSpPr>
          <p:nvPr/>
        </p:nvSpPr>
        <p:spPr bwMode="auto">
          <a:xfrm>
            <a:off x="3132138" y="4652963"/>
            <a:ext cx="719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t>Eau</a:t>
            </a:r>
          </a:p>
        </p:txBody>
      </p:sp>
      <p:sp>
        <p:nvSpPr>
          <p:cNvPr id="171018" name="ZoneTexte 1">
            <a:extLst>
              <a:ext uri="{FF2B5EF4-FFF2-40B4-BE49-F238E27FC236}">
                <a16:creationId xmlns:a16="http://schemas.microsoft.com/office/drawing/2014/main" id="{53B3869D-B140-7AA0-3AA8-585B9CD310B3}"/>
              </a:ext>
            </a:extLst>
          </p:cNvPr>
          <p:cNvSpPr txBox="1">
            <a:spLocks noChangeArrowheads="1"/>
          </p:cNvSpPr>
          <p:nvPr/>
        </p:nvSpPr>
        <p:spPr bwMode="auto">
          <a:xfrm>
            <a:off x="684213" y="188913"/>
            <a:ext cx="78486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800"/>
              <a:t>Petit Jeu ……avec année de naissance</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3" name="Picture 3" descr="kocycle">
            <a:extLst>
              <a:ext uri="{FF2B5EF4-FFF2-40B4-BE49-F238E27FC236}">
                <a16:creationId xmlns:a16="http://schemas.microsoft.com/office/drawing/2014/main" id="{15BFDB6B-9B11-091E-6735-8CCA77BF471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43188" y="2500313"/>
            <a:ext cx="3119437" cy="2835275"/>
          </a:xfrm>
        </p:spPr>
      </p:pic>
      <p:sp>
        <p:nvSpPr>
          <p:cNvPr id="172034" name="ZoneTexte 10">
            <a:extLst>
              <a:ext uri="{FF2B5EF4-FFF2-40B4-BE49-F238E27FC236}">
                <a16:creationId xmlns:a16="http://schemas.microsoft.com/office/drawing/2014/main" id="{A2AEC3F5-BD4C-405B-C022-2112B19C53B2}"/>
              </a:ext>
            </a:extLst>
          </p:cNvPr>
          <p:cNvSpPr txBox="1">
            <a:spLocks noChangeArrowheads="1"/>
          </p:cNvSpPr>
          <p:nvPr/>
        </p:nvSpPr>
        <p:spPr bwMode="auto">
          <a:xfrm>
            <a:off x="4572000" y="4652963"/>
            <a:ext cx="1009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chemeClr val="bg1"/>
                </a:solidFill>
              </a:rPr>
              <a:t>Métal</a:t>
            </a:r>
          </a:p>
        </p:txBody>
      </p:sp>
      <p:sp>
        <p:nvSpPr>
          <p:cNvPr id="172035" name="ZoneTexte 11">
            <a:extLst>
              <a:ext uri="{FF2B5EF4-FFF2-40B4-BE49-F238E27FC236}">
                <a16:creationId xmlns:a16="http://schemas.microsoft.com/office/drawing/2014/main" id="{156EEFDD-2BFC-1FFC-A759-7705C29EDFEF}"/>
              </a:ext>
            </a:extLst>
          </p:cNvPr>
          <p:cNvSpPr txBox="1">
            <a:spLocks noChangeArrowheads="1"/>
          </p:cNvSpPr>
          <p:nvPr/>
        </p:nvSpPr>
        <p:spPr bwMode="auto">
          <a:xfrm>
            <a:off x="3851275" y="2720975"/>
            <a:ext cx="10366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2000" b="1">
                <a:solidFill>
                  <a:schemeClr val="bg1"/>
                </a:solidFill>
              </a:rPr>
              <a:t>Feu</a:t>
            </a:r>
          </a:p>
        </p:txBody>
      </p:sp>
      <p:sp>
        <p:nvSpPr>
          <p:cNvPr id="172036" name="ZoneTexte 11">
            <a:extLst>
              <a:ext uri="{FF2B5EF4-FFF2-40B4-BE49-F238E27FC236}">
                <a16:creationId xmlns:a16="http://schemas.microsoft.com/office/drawing/2014/main" id="{ED7E1CB1-EC58-D248-B4F6-19F376F3A552}"/>
              </a:ext>
            </a:extLst>
          </p:cNvPr>
          <p:cNvSpPr txBox="1">
            <a:spLocks noChangeArrowheads="1"/>
          </p:cNvSpPr>
          <p:nvPr/>
        </p:nvSpPr>
        <p:spPr bwMode="auto">
          <a:xfrm>
            <a:off x="355600" y="566738"/>
            <a:ext cx="8424863" cy="9540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800"/>
              <a:t>Noter les éléments en excès ou en insuffisance pour chaque membre de la famille </a:t>
            </a:r>
          </a:p>
        </p:txBody>
      </p:sp>
      <p:cxnSp>
        <p:nvCxnSpPr>
          <p:cNvPr id="4" name="Connecteur droit avec flèche 3">
            <a:extLst>
              <a:ext uri="{FF2B5EF4-FFF2-40B4-BE49-F238E27FC236}">
                <a16:creationId xmlns:a16="http://schemas.microsoft.com/office/drawing/2014/main" id="{EE324084-E059-0D08-BFF6-A8F5E6F3560F}"/>
              </a:ext>
            </a:extLst>
          </p:cNvPr>
          <p:cNvCxnSpPr/>
          <p:nvPr/>
        </p:nvCxnSpPr>
        <p:spPr>
          <a:xfrm flipV="1">
            <a:off x="3624263" y="2941638"/>
            <a:ext cx="144462" cy="73025"/>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DC625712-E461-00E8-F26D-5907C7724A4F}"/>
              </a:ext>
            </a:extLst>
          </p:cNvPr>
          <p:cNvCxnSpPr/>
          <p:nvPr/>
        </p:nvCxnSpPr>
        <p:spPr>
          <a:xfrm>
            <a:off x="4643438" y="3716338"/>
            <a:ext cx="144462" cy="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2039" name="ZoneTexte 7">
            <a:extLst>
              <a:ext uri="{FF2B5EF4-FFF2-40B4-BE49-F238E27FC236}">
                <a16:creationId xmlns:a16="http://schemas.microsoft.com/office/drawing/2014/main" id="{6998A1A1-9125-6A9A-C913-B640CC2F1ED4}"/>
              </a:ext>
            </a:extLst>
          </p:cNvPr>
          <p:cNvSpPr txBox="1">
            <a:spLocks noChangeArrowheads="1"/>
          </p:cNvSpPr>
          <p:nvPr/>
        </p:nvSpPr>
        <p:spPr bwMode="auto">
          <a:xfrm>
            <a:off x="2700338" y="3500438"/>
            <a:ext cx="719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t>Bois</a:t>
            </a:r>
          </a:p>
        </p:txBody>
      </p:sp>
      <p:sp>
        <p:nvSpPr>
          <p:cNvPr id="172040" name="ZoneTexte 8">
            <a:extLst>
              <a:ext uri="{FF2B5EF4-FFF2-40B4-BE49-F238E27FC236}">
                <a16:creationId xmlns:a16="http://schemas.microsoft.com/office/drawing/2014/main" id="{95CC9FE1-B5BE-74B3-5593-4BA3DA62F0CA}"/>
              </a:ext>
            </a:extLst>
          </p:cNvPr>
          <p:cNvSpPr txBox="1">
            <a:spLocks noChangeArrowheads="1"/>
          </p:cNvSpPr>
          <p:nvPr/>
        </p:nvSpPr>
        <p:spPr bwMode="auto">
          <a:xfrm>
            <a:off x="4964113" y="3500438"/>
            <a:ext cx="7604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solidFill>
                  <a:schemeClr val="bg1"/>
                </a:solidFill>
              </a:rPr>
              <a:t>Terre</a:t>
            </a:r>
          </a:p>
        </p:txBody>
      </p:sp>
      <p:sp>
        <p:nvSpPr>
          <p:cNvPr id="172041" name="ZoneTexte 11">
            <a:extLst>
              <a:ext uri="{FF2B5EF4-FFF2-40B4-BE49-F238E27FC236}">
                <a16:creationId xmlns:a16="http://schemas.microsoft.com/office/drawing/2014/main" id="{A18D0E07-F2E0-2473-9A02-9866521AE262}"/>
              </a:ext>
            </a:extLst>
          </p:cNvPr>
          <p:cNvSpPr txBox="1">
            <a:spLocks noChangeArrowheads="1"/>
          </p:cNvSpPr>
          <p:nvPr/>
        </p:nvSpPr>
        <p:spPr bwMode="auto">
          <a:xfrm>
            <a:off x="3132138" y="4652963"/>
            <a:ext cx="719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b="1"/>
              <a:t>Eau</a:t>
            </a:r>
          </a:p>
        </p:txBody>
      </p:sp>
      <p:sp>
        <p:nvSpPr>
          <p:cNvPr id="172042" name="ZoneTexte 1">
            <a:extLst>
              <a:ext uri="{FF2B5EF4-FFF2-40B4-BE49-F238E27FC236}">
                <a16:creationId xmlns:a16="http://schemas.microsoft.com/office/drawing/2014/main" id="{4692E1A3-A3A4-9AFD-36E0-2181D547B7B8}"/>
              </a:ext>
            </a:extLst>
          </p:cNvPr>
          <p:cNvSpPr txBox="1">
            <a:spLocks noChangeArrowheads="1"/>
          </p:cNvSpPr>
          <p:nvPr/>
        </p:nvSpPr>
        <p:spPr bwMode="auto">
          <a:xfrm>
            <a:off x="647700" y="30163"/>
            <a:ext cx="78486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fr-FR" altLang="fr-FR" sz="2800"/>
              <a:t>Petit Jeu ……avec année de naissance</a:t>
            </a:r>
          </a:p>
        </p:txBody>
      </p:sp>
      <p:sp>
        <p:nvSpPr>
          <p:cNvPr id="2" name="ZoneTexte 1">
            <a:extLst>
              <a:ext uri="{FF2B5EF4-FFF2-40B4-BE49-F238E27FC236}">
                <a16:creationId xmlns:a16="http://schemas.microsoft.com/office/drawing/2014/main" id="{098C8AAE-1374-258F-7316-13C36C118772}"/>
              </a:ext>
            </a:extLst>
          </p:cNvPr>
          <p:cNvSpPr txBox="1"/>
          <p:nvPr/>
        </p:nvSpPr>
        <p:spPr>
          <a:xfrm>
            <a:off x="107950" y="1700213"/>
            <a:ext cx="1871663" cy="369887"/>
          </a:xfrm>
          <a:prstGeom prst="rect">
            <a:avLst/>
          </a:prstGeom>
          <a:noFill/>
        </p:spPr>
        <p:txBody>
          <a:bodyPr>
            <a:spAutoFit/>
          </a:bodyPr>
          <a:lstStyle/>
          <a:p>
            <a:pPr eaLnBrk="1" hangingPunct="1">
              <a:defRPr/>
            </a:pPr>
            <a:r>
              <a:rPr lang="fr-FR" u="sng" dirty="0">
                <a:effectLst>
                  <a:outerShdw blurRad="38100" dist="38100" dir="2700000" algn="tl">
                    <a:srgbClr val="000000">
                      <a:alpha val="43137"/>
                    </a:srgbClr>
                  </a:outerShdw>
                </a:effectLst>
                <a:latin typeface="Arial" charset="0"/>
                <a:cs typeface="Arial" charset="0"/>
              </a:rPr>
              <a:t>Exemple :</a:t>
            </a:r>
          </a:p>
        </p:txBody>
      </p:sp>
      <p:sp>
        <p:nvSpPr>
          <p:cNvPr id="172044" name="ZoneTexte 2">
            <a:extLst>
              <a:ext uri="{FF2B5EF4-FFF2-40B4-BE49-F238E27FC236}">
                <a16:creationId xmlns:a16="http://schemas.microsoft.com/office/drawing/2014/main" id="{61B87995-3656-5DFC-0BB6-C72EDE775245}"/>
              </a:ext>
            </a:extLst>
          </p:cNvPr>
          <p:cNvSpPr txBox="1">
            <a:spLocks noChangeArrowheads="1"/>
          </p:cNvSpPr>
          <p:nvPr/>
        </p:nvSpPr>
        <p:spPr bwMode="auto">
          <a:xfrm>
            <a:off x="755650" y="3429000"/>
            <a:ext cx="16875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Gd Père  Bois</a:t>
            </a:r>
          </a:p>
        </p:txBody>
      </p:sp>
      <p:cxnSp>
        <p:nvCxnSpPr>
          <p:cNvPr id="7" name="Connecteur droit avec flèche 6">
            <a:extLst>
              <a:ext uri="{FF2B5EF4-FFF2-40B4-BE49-F238E27FC236}">
                <a16:creationId xmlns:a16="http://schemas.microsoft.com/office/drawing/2014/main" id="{8C805A51-DCF8-2FB8-4B94-9F339294D093}"/>
              </a:ext>
            </a:extLst>
          </p:cNvPr>
          <p:cNvCxnSpPr/>
          <p:nvPr/>
        </p:nvCxnSpPr>
        <p:spPr>
          <a:xfrm flipV="1">
            <a:off x="2339975" y="3357563"/>
            <a:ext cx="103188" cy="512762"/>
          </a:xfrm>
          <a:prstGeom prst="straightConnector1">
            <a:avLst/>
          </a:prstGeom>
          <a:ln w="38100">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172046" name="ZoneTexte 7">
            <a:extLst>
              <a:ext uri="{FF2B5EF4-FFF2-40B4-BE49-F238E27FC236}">
                <a16:creationId xmlns:a16="http://schemas.microsoft.com/office/drawing/2014/main" id="{06F01698-314E-5E0C-FF8B-A1A496D6DA6A}"/>
              </a:ext>
            </a:extLst>
          </p:cNvPr>
          <p:cNvSpPr txBox="1">
            <a:spLocks noChangeArrowheads="1"/>
          </p:cNvSpPr>
          <p:nvPr/>
        </p:nvSpPr>
        <p:spPr bwMode="auto">
          <a:xfrm>
            <a:off x="2555875" y="1989138"/>
            <a:ext cx="3025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Gd Mère Feu </a:t>
            </a:r>
          </a:p>
        </p:txBody>
      </p:sp>
      <p:cxnSp>
        <p:nvCxnSpPr>
          <p:cNvPr id="17" name="Connecteur droit avec flèche 16">
            <a:extLst>
              <a:ext uri="{FF2B5EF4-FFF2-40B4-BE49-F238E27FC236}">
                <a16:creationId xmlns:a16="http://schemas.microsoft.com/office/drawing/2014/main" id="{49B0CDB3-0E79-505A-B306-A87A4359A2B5}"/>
              </a:ext>
            </a:extLst>
          </p:cNvPr>
          <p:cNvCxnSpPr/>
          <p:nvPr/>
        </p:nvCxnSpPr>
        <p:spPr>
          <a:xfrm flipV="1">
            <a:off x="4606925" y="1885950"/>
            <a:ext cx="103188" cy="5127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2048" name="ZoneTexte 8">
            <a:extLst>
              <a:ext uri="{FF2B5EF4-FFF2-40B4-BE49-F238E27FC236}">
                <a16:creationId xmlns:a16="http://schemas.microsoft.com/office/drawing/2014/main" id="{A437364F-E26C-E282-D2C1-74AE2505EF7F}"/>
              </a:ext>
            </a:extLst>
          </p:cNvPr>
          <p:cNvSpPr txBox="1">
            <a:spLocks noChangeArrowheads="1"/>
          </p:cNvSpPr>
          <p:nvPr/>
        </p:nvSpPr>
        <p:spPr bwMode="auto">
          <a:xfrm>
            <a:off x="250825" y="4652963"/>
            <a:ext cx="2305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 Moi-Vous »  Eau </a:t>
            </a:r>
          </a:p>
        </p:txBody>
      </p:sp>
      <p:cxnSp>
        <p:nvCxnSpPr>
          <p:cNvPr id="19" name="Connecteur droit avec flèche 18">
            <a:extLst>
              <a:ext uri="{FF2B5EF4-FFF2-40B4-BE49-F238E27FC236}">
                <a16:creationId xmlns:a16="http://schemas.microsoft.com/office/drawing/2014/main" id="{28E9AE34-6D4E-8F2D-F4A9-694811F6288A}"/>
              </a:ext>
            </a:extLst>
          </p:cNvPr>
          <p:cNvCxnSpPr/>
          <p:nvPr/>
        </p:nvCxnSpPr>
        <p:spPr>
          <a:xfrm>
            <a:off x="2390775" y="4498975"/>
            <a:ext cx="100013" cy="546100"/>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72050" name="ZoneTexte 10">
            <a:extLst>
              <a:ext uri="{FF2B5EF4-FFF2-40B4-BE49-F238E27FC236}">
                <a16:creationId xmlns:a16="http://schemas.microsoft.com/office/drawing/2014/main" id="{C77FD13C-D8F2-BD9C-8505-D9F0C5BD1EB4}"/>
              </a:ext>
            </a:extLst>
          </p:cNvPr>
          <p:cNvSpPr txBox="1">
            <a:spLocks noChangeArrowheads="1"/>
          </p:cNvSpPr>
          <p:nvPr/>
        </p:nvSpPr>
        <p:spPr bwMode="auto">
          <a:xfrm>
            <a:off x="749300" y="2854325"/>
            <a:ext cx="13858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Conjoint</a:t>
            </a:r>
          </a:p>
          <a:p>
            <a:pPr eaLnBrk="1" hangingPunct="1">
              <a:spcBef>
                <a:spcPct val="0"/>
              </a:spcBef>
              <a:buClrTx/>
              <a:buSzTx/>
              <a:buFontTx/>
              <a:buNone/>
            </a:pPr>
            <a:r>
              <a:rPr lang="fr-FR" altLang="fr-FR" sz="1800"/>
              <a:t>Fils 3</a:t>
            </a:r>
          </a:p>
        </p:txBody>
      </p:sp>
      <p:sp>
        <p:nvSpPr>
          <p:cNvPr id="172051" name="ZoneTexte 11">
            <a:extLst>
              <a:ext uri="{FF2B5EF4-FFF2-40B4-BE49-F238E27FC236}">
                <a16:creationId xmlns:a16="http://schemas.microsoft.com/office/drawing/2014/main" id="{B6E1BAF7-97DF-A1AF-D34F-1FEE4CAF0854}"/>
              </a:ext>
            </a:extLst>
          </p:cNvPr>
          <p:cNvSpPr txBox="1">
            <a:spLocks noChangeArrowheads="1"/>
          </p:cNvSpPr>
          <p:nvPr/>
        </p:nvSpPr>
        <p:spPr bwMode="auto">
          <a:xfrm>
            <a:off x="3192463" y="1700213"/>
            <a:ext cx="86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Fils 1</a:t>
            </a:r>
          </a:p>
        </p:txBody>
      </p:sp>
      <p:sp>
        <p:nvSpPr>
          <p:cNvPr id="172052" name="ZoneTexte 12">
            <a:extLst>
              <a:ext uri="{FF2B5EF4-FFF2-40B4-BE49-F238E27FC236}">
                <a16:creationId xmlns:a16="http://schemas.microsoft.com/office/drawing/2014/main" id="{0DB05EEE-1596-DA73-4061-0313DAF3DFAB}"/>
              </a:ext>
            </a:extLst>
          </p:cNvPr>
          <p:cNvSpPr txBox="1">
            <a:spLocks noChangeArrowheads="1"/>
          </p:cNvSpPr>
          <p:nvPr/>
        </p:nvSpPr>
        <p:spPr bwMode="auto">
          <a:xfrm>
            <a:off x="5940425" y="3429000"/>
            <a:ext cx="1439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Fille Terre </a:t>
            </a:r>
          </a:p>
        </p:txBody>
      </p:sp>
      <p:cxnSp>
        <p:nvCxnSpPr>
          <p:cNvPr id="24" name="Connecteur droit avec flèche 23">
            <a:extLst>
              <a:ext uri="{FF2B5EF4-FFF2-40B4-BE49-F238E27FC236}">
                <a16:creationId xmlns:a16="http://schemas.microsoft.com/office/drawing/2014/main" id="{30B86C50-0F32-AECE-8ED2-8B9E5CC5709A}"/>
              </a:ext>
            </a:extLst>
          </p:cNvPr>
          <p:cNvCxnSpPr/>
          <p:nvPr/>
        </p:nvCxnSpPr>
        <p:spPr>
          <a:xfrm>
            <a:off x="7164388" y="3333750"/>
            <a:ext cx="103187" cy="55880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72054" name="ZoneTexte 13">
            <a:extLst>
              <a:ext uri="{FF2B5EF4-FFF2-40B4-BE49-F238E27FC236}">
                <a16:creationId xmlns:a16="http://schemas.microsoft.com/office/drawing/2014/main" id="{6A401F99-86F7-AF2A-ADC6-233A518CC430}"/>
              </a:ext>
            </a:extLst>
          </p:cNvPr>
          <p:cNvSpPr txBox="1">
            <a:spLocks noChangeArrowheads="1"/>
          </p:cNvSpPr>
          <p:nvPr/>
        </p:nvSpPr>
        <p:spPr bwMode="auto">
          <a:xfrm>
            <a:off x="5795963" y="4860925"/>
            <a:ext cx="1944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P</a:t>
            </a:r>
            <a:r>
              <a:rPr lang="fr-FR" altLang="fr-FR" sz="1200"/>
              <a:t>te</a:t>
            </a:r>
            <a:r>
              <a:rPr lang="fr-FR" altLang="fr-FR" sz="1800"/>
              <a:t> Fille 1 - Métal </a:t>
            </a:r>
          </a:p>
        </p:txBody>
      </p:sp>
      <p:cxnSp>
        <p:nvCxnSpPr>
          <p:cNvPr id="26" name="Connecteur droit avec flèche 25">
            <a:extLst>
              <a:ext uri="{FF2B5EF4-FFF2-40B4-BE49-F238E27FC236}">
                <a16:creationId xmlns:a16="http://schemas.microsoft.com/office/drawing/2014/main" id="{3026AE82-3FE4-5A32-A9D5-64EE9F69E6F8}"/>
              </a:ext>
            </a:extLst>
          </p:cNvPr>
          <p:cNvCxnSpPr/>
          <p:nvPr/>
        </p:nvCxnSpPr>
        <p:spPr>
          <a:xfrm>
            <a:off x="7740650" y="4743450"/>
            <a:ext cx="103188" cy="558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2056" name="ZoneTexte 14">
            <a:extLst>
              <a:ext uri="{FF2B5EF4-FFF2-40B4-BE49-F238E27FC236}">
                <a16:creationId xmlns:a16="http://schemas.microsoft.com/office/drawing/2014/main" id="{452C945C-13BD-7984-CCC1-D9B0BDCF78E0}"/>
              </a:ext>
            </a:extLst>
          </p:cNvPr>
          <p:cNvSpPr txBox="1">
            <a:spLocks noChangeArrowheads="1"/>
          </p:cNvSpPr>
          <p:nvPr/>
        </p:nvSpPr>
        <p:spPr bwMode="auto">
          <a:xfrm>
            <a:off x="1054100" y="5143500"/>
            <a:ext cx="931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Pt Fils</a:t>
            </a:r>
          </a:p>
        </p:txBody>
      </p:sp>
      <p:cxnSp>
        <p:nvCxnSpPr>
          <p:cNvPr id="28" name="Connecteur droit avec flèche 27">
            <a:extLst>
              <a:ext uri="{FF2B5EF4-FFF2-40B4-BE49-F238E27FC236}">
                <a16:creationId xmlns:a16="http://schemas.microsoft.com/office/drawing/2014/main" id="{DAB2C6AA-C18E-A093-8ED0-CA012E6F9524}"/>
              </a:ext>
            </a:extLst>
          </p:cNvPr>
          <p:cNvCxnSpPr/>
          <p:nvPr/>
        </p:nvCxnSpPr>
        <p:spPr>
          <a:xfrm>
            <a:off x="2165350" y="5048250"/>
            <a:ext cx="103188" cy="558800"/>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72058" name="ZoneTexte 15">
            <a:extLst>
              <a:ext uri="{FF2B5EF4-FFF2-40B4-BE49-F238E27FC236}">
                <a16:creationId xmlns:a16="http://schemas.microsoft.com/office/drawing/2014/main" id="{D2533761-1B92-78EF-2C94-BE35257A8EB3}"/>
              </a:ext>
            </a:extLst>
          </p:cNvPr>
          <p:cNvSpPr txBox="1">
            <a:spLocks noChangeArrowheads="1"/>
          </p:cNvSpPr>
          <p:nvPr/>
        </p:nvSpPr>
        <p:spPr bwMode="auto">
          <a:xfrm>
            <a:off x="1054100" y="5607050"/>
            <a:ext cx="128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P</a:t>
            </a:r>
            <a:r>
              <a:rPr lang="fr-FR" altLang="fr-FR" sz="1200"/>
              <a:t>te</a:t>
            </a:r>
            <a:r>
              <a:rPr lang="fr-FR" altLang="fr-FR" sz="1800"/>
              <a:t> Fille 2 </a:t>
            </a:r>
          </a:p>
        </p:txBody>
      </p:sp>
      <p:cxnSp>
        <p:nvCxnSpPr>
          <p:cNvPr id="30" name="Connecteur droit avec flèche 29">
            <a:extLst>
              <a:ext uri="{FF2B5EF4-FFF2-40B4-BE49-F238E27FC236}">
                <a16:creationId xmlns:a16="http://schemas.microsoft.com/office/drawing/2014/main" id="{3E0E7078-D9F9-B3CF-8370-1A205B497C86}"/>
              </a:ext>
            </a:extLst>
          </p:cNvPr>
          <p:cNvCxnSpPr/>
          <p:nvPr/>
        </p:nvCxnSpPr>
        <p:spPr>
          <a:xfrm flipV="1">
            <a:off x="2379663" y="5570538"/>
            <a:ext cx="80962" cy="404812"/>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72060" name="ZoneTexte 21">
            <a:extLst>
              <a:ext uri="{FF2B5EF4-FFF2-40B4-BE49-F238E27FC236}">
                <a16:creationId xmlns:a16="http://schemas.microsoft.com/office/drawing/2014/main" id="{F3BC60B1-5E17-6500-CD17-EF6FEA63EA06}"/>
              </a:ext>
            </a:extLst>
          </p:cNvPr>
          <p:cNvSpPr txBox="1">
            <a:spLocks noChangeArrowheads="1"/>
          </p:cNvSpPr>
          <p:nvPr/>
        </p:nvSpPr>
        <p:spPr bwMode="auto">
          <a:xfrm>
            <a:off x="4792663" y="5445125"/>
            <a:ext cx="23764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Attention !!!</a:t>
            </a:r>
          </a:p>
          <a:p>
            <a:pPr eaLnBrk="1" hangingPunct="1">
              <a:spcBef>
                <a:spcPct val="0"/>
              </a:spcBef>
              <a:buClrTx/>
              <a:buSzTx/>
              <a:buFontTx/>
              <a:buNone/>
            </a:pPr>
            <a:r>
              <a:rPr lang="fr-FR" altLang="fr-FR" sz="1800"/>
              <a:t>Associé – Voisin - - -……. Métal mais pas Terre en Excès</a:t>
            </a:r>
          </a:p>
        </p:txBody>
      </p:sp>
      <p:sp>
        <p:nvSpPr>
          <p:cNvPr id="23" name="Ellipse 22">
            <a:extLst>
              <a:ext uri="{FF2B5EF4-FFF2-40B4-BE49-F238E27FC236}">
                <a16:creationId xmlns:a16="http://schemas.microsoft.com/office/drawing/2014/main" id="{ED895668-D606-5A3B-B30C-805283948E25}"/>
              </a:ext>
            </a:extLst>
          </p:cNvPr>
          <p:cNvSpPr/>
          <p:nvPr/>
        </p:nvSpPr>
        <p:spPr>
          <a:xfrm>
            <a:off x="250825" y="4540250"/>
            <a:ext cx="1446213" cy="59372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72062" name="ZoneTexte 24">
            <a:extLst>
              <a:ext uri="{FF2B5EF4-FFF2-40B4-BE49-F238E27FC236}">
                <a16:creationId xmlns:a16="http://schemas.microsoft.com/office/drawing/2014/main" id="{09277FEB-E9BD-8663-4A62-4552D747855B}"/>
              </a:ext>
            </a:extLst>
          </p:cNvPr>
          <p:cNvSpPr txBox="1">
            <a:spLocks noChangeArrowheads="1"/>
          </p:cNvSpPr>
          <p:nvPr/>
        </p:nvSpPr>
        <p:spPr bwMode="auto">
          <a:xfrm>
            <a:off x="5795963" y="4498975"/>
            <a:ext cx="104457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a:t>Fils 2</a:t>
            </a:r>
          </a:p>
        </p:txBody>
      </p:sp>
      <p:sp>
        <p:nvSpPr>
          <p:cNvPr id="27" name="Ellipse 26">
            <a:extLst>
              <a:ext uri="{FF2B5EF4-FFF2-40B4-BE49-F238E27FC236}">
                <a16:creationId xmlns:a16="http://schemas.microsoft.com/office/drawing/2014/main" id="{B395327D-7FD8-25FE-575D-6BA96C136A70}"/>
              </a:ext>
            </a:extLst>
          </p:cNvPr>
          <p:cNvSpPr/>
          <p:nvPr/>
        </p:nvSpPr>
        <p:spPr>
          <a:xfrm>
            <a:off x="4284663" y="5302250"/>
            <a:ext cx="3332162" cy="15557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Titre 1">
            <a:extLst>
              <a:ext uri="{FF2B5EF4-FFF2-40B4-BE49-F238E27FC236}">
                <a16:creationId xmlns:a16="http://schemas.microsoft.com/office/drawing/2014/main" id="{23824B70-8951-332B-F8D9-18FF551F169A}"/>
              </a:ext>
            </a:extLst>
          </p:cNvPr>
          <p:cNvSpPr>
            <a:spLocks noGrp="1"/>
          </p:cNvSpPr>
          <p:nvPr>
            <p:ph type="title"/>
          </p:nvPr>
        </p:nvSpPr>
        <p:spPr>
          <a:xfrm>
            <a:off x="684213" y="2420938"/>
            <a:ext cx="7470775" cy="1143000"/>
          </a:xfrm>
        </p:spPr>
        <p:txBody>
          <a:bodyPr/>
          <a:lstStyle/>
          <a:p>
            <a:pPr algn="ctr"/>
            <a:r>
              <a:rPr lang="fr-FR" altLang="fr-FR" sz="7200"/>
              <a:t>Les 8 Vaisseaux</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1" name="Image 1">
            <a:extLst>
              <a:ext uri="{FF2B5EF4-FFF2-40B4-BE49-F238E27FC236}">
                <a16:creationId xmlns:a16="http://schemas.microsoft.com/office/drawing/2014/main" id="{6D895800-1235-7F06-276B-28A7C5D09B54}"/>
              </a:ext>
            </a:extLst>
          </p:cNvPr>
          <p:cNvPicPr>
            <a:picLocks noChangeAspect="1"/>
          </p:cNvPicPr>
          <p:nvPr/>
        </p:nvPicPr>
        <p:blipFill>
          <a:blip r:embed="rId2">
            <a:extLst>
              <a:ext uri="{28A0092B-C50C-407E-A947-70E740481C1C}">
                <a14:useLocalDpi xmlns:a14="http://schemas.microsoft.com/office/drawing/2010/main" val="0"/>
              </a:ext>
            </a:extLst>
          </a:blip>
          <a:srcRect l="6667" t="7179" r="11562" b="13077"/>
          <a:stretch>
            <a:fillRect/>
          </a:stretch>
        </p:blipFill>
        <p:spPr bwMode="auto">
          <a:xfrm>
            <a:off x="3851275" y="44450"/>
            <a:ext cx="4902200" cy="675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FA4F182A-DB75-ABAB-717C-208B63ED13CF}"/>
              </a:ext>
            </a:extLst>
          </p:cNvPr>
          <p:cNvSpPr txBox="1"/>
          <p:nvPr/>
        </p:nvSpPr>
        <p:spPr>
          <a:xfrm>
            <a:off x="20637" y="1451109"/>
            <a:ext cx="3851275" cy="708025"/>
          </a:xfrm>
          <a:prstGeom prst="rect">
            <a:avLst/>
          </a:prstGeom>
          <a:noFill/>
        </p:spPr>
        <p:txBody>
          <a:bodyPr>
            <a:spAutoFit/>
          </a:bodyPr>
          <a:lstStyle/>
          <a:p>
            <a:pPr algn="ctr" eaLnBrk="1" hangingPunct="1">
              <a:defRPr/>
            </a:pPr>
            <a:r>
              <a:rPr lang="fr-FR" sz="2000" b="1" dirty="0">
                <a:effectLst>
                  <a:outerShdw blurRad="38100" dist="38100" dir="2700000" algn="tl">
                    <a:srgbClr val="000000">
                      <a:alpha val="43137"/>
                    </a:srgbClr>
                  </a:outerShdw>
                </a:effectLst>
                <a:latin typeface="Arial" charset="0"/>
                <a:cs typeface="Arial" charset="0"/>
              </a:rPr>
              <a:t>Heures et jours d’ouvertures des 8 Vaisseaux</a:t>
            </a:r>
          </a:p>
        </p:txBody>
      </p:sp>
      <p:sp>
        <p:nvSpPr>
          <p:cNvPr id="174083" name="ZoneTexte 1">
            <a:extLst>
              <a:ext uri="{FF2B5EF4-FFF2-40B4-BE49-F238E27FC236}">
                <a16:creationId xmlns:a16="http://schemas.microsoft.com/office/drawing/2014/main" id="{982A669A-EAD7-28A1-188D-8CA9F2B12FA9}"/>
              </a:ext>
            </a:extLst>
          </p:cNvPr>
          <p:cNvSpPr txBox="1">
            <a:spLocks noChangeArrowheads="1"/>
          </p:cNvSpPr>
          <p:nvPr/>
        </p:nvSpPr>
        <p:spPr bwMode="auto">
          <a:xfrm>
            <a:off x="390525" y="755649"/>
            <a:ext cx="2808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2" charset="2"/>
              <a:buChar char=""/>
              <a:defRPr sz="3000">
                <a:solidFill>
                  <a:schemeClr val="tx1"/>
                </a:solidFill>
                <a:latin typeface="Arial" panose="020B0604020202020204" pitchFamily="34" charset="0"/>
              </a:defRPr>
            </a:lvl1pPr>
            <a:lvl2pPr marL="742950" indent="-285750">
              <a:spcBef>
                <a:spcPct val="20000"/>
              </a:spcBef>
              <a:buClr>
                <a:schemeClr val="accent1"/>
              </a:buClr>
              <a:buSzPct val="90000"/>
              <a:buFont typeface="Wingdings 2"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SzPct val="85000"/>
              <a:buFont typeface="Arial" panose="020B0604020202020204" pitchFamily="34" charset="0"/>
              <a:buChar char="○"/>
              <a:defRPr sz="2400">
                <a:solidFill>
                  <a:schemeClr val="tx1"/>
                </a:solidFill>
                <a:latin typeface="Arial" panose="020B0604020202020204" pitchFamily="34" charset="0"/>
              </a:defRPr>
            </a:lvl3pPr>
            <a:lvl4pPr marL="1600200" indent="-228600">
              <a:spcBef>
                <a:spcPct val="20000"/>
              </a:spcBef>
              <a:buClr>
                <a:srgbClr val="8D89A4"/>
              </a:buClr>
              <a:buSzPct val="90000"/>
              <a:buFont typeface="Wingdings 2" pitchFamily="2" charset="2"/>
              <a:buChar char=""/>
              <a:defRPr sz="2000">
                <a:solidFill>
                  <a:schemeClr val="tx1"/>
                </a:solidFill>
                <a:latin typeface="Arial" panose="020B0604020202020204" pitchFamily="34" charset="0"/>
              </a:defRPr>
            </a:lvl4pPr>
            <a:lvl5pPr marL="2057400" indent="-228600">
              <a:spcBef>
                <a:spcPct val="20000"/>
              </a:spcBef>
              <a:buClr>
                <a:srgbClr val="748560"/>
              </a:buClr>
              <a:buSzPct val="100000"/>
              <a:buFont typeface="Arial" panose="020B0604020202020204" pitchFamily="34"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748560"/>
              </a:buClr>
              <a:buSzPct val="100000"/>
              <a:buFont typeface="Arial" panose="020B0604020202020204" pitchFamily="34" charset="0"/>
              <a:buChar char="-"/>
              <a:defRPr sz="2000">
                <a:solidFill>
                  <a:schemeClr val="tx1"/>
                </a:solidFill>
                <a:latin typeface="Arial" panose="020B0604020202020204" pitchFamily="34" charset="0"/>
              </a:defRPr>
            </a:lvl9pPr>
          </a:lstStyle>
          <a:p>
            <a:pPr eaLnBrk="1" hangingPunct="1">
              <a:spcBef>
                <a:spcPct val="0"/>
              </a:spcBef>
              <a:buClrTx/>
              <a:buSzTx/>
              <a:buFontTx/>
              <a:buNone/>
            </a:pPr>
            <a:r>
              <a:rPr lang="fr-FR" altLang="fr-FR" sz="1800" dirty="0"/>
              <a:t>10 Déc 2022 - Ligne 34</a:t>
            </a:r>
          </a:p>
        </p:txBody>
      </p:sp>
      <p:cxnSp>
        <p:nvCxnSpPr>
          <p:cNvPr id="7" name="Connecteur droit avec flèche 6">
            <a:extLst>
              <a:ext uri="{FF2B5EF4-FFF2-40B4-BE49-F238E27FC236}">
                <a16:creationId xmlns:a16="http://schemas.microsoft.com/office/drawing/2014/main" id="{4CE90C96-FBB1-9B68-1213-1D5AAE2D3697}"/>
              </a:ext>
            </a:extLst>
          </p:cNvPr>
          <p:cNvCxnSpPr/>
          <p:nvPr/>
        </p:nvCxnSpPr>
        <p:spPr>
          <a:xfrm>
            <a:off x="2987675" y="939799"/>
            <a:ext cx="8636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5" name="Image 1" descr="Une image contenant table&#10;&#10;Description générée automatiquement">
            <a:extLst>
              <a:ext uri="{FF2B5EF4-FFF2-40B4-BE49-F238E27FC236}">
                <a16:creationId xmlns:a16="http://schemas.microsoft.com/office/drawing/2014/main" id="{9F1C5B35-94AA-6C88-EE70-F8F2DD4606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0"/>
            <a:ext cx="4532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29" name="Image 1" descr="Une image contenant table&#10;&#10;Description générée automatiquement">
            <a:extLst>
              <a:ext uri="{FF2B5EF4-FFF2-40B4-BE49-F238E27FC236}">
                <a16:creationId xmlns:a16="http://schemas.microsoft.com/office/drawing/2014/main" id="{F0BA96D1-2BF8-6A2E-C58D-DED1ACAE86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9023" t="10101"/>
          <a:stretch>
            <a:fillRect/>
          </a:stretch>
        </p:blipFill>
        <p:spPr bwMode="auto">
          <a:xfrm>
            <a:off x="4787900" y="1588"/>
            <a:ext cx="3600450" cy="690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0" name="Image 2" descr="Une image contenant table&#10;&#10;Description générée automatiquement">
            <a:extLst>
              <a:ext uri="{FF2B5EF4-FFF2-40B4-BE49-F238E27FC236}">
                <a16:creationId xmlns:a16="http://schemas.microsoft.com/office/drawing/2014/main" id="{A12464BC-CD1A-E9A5-BD4C-3FF5B9687E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49" t="9052" r="61089" b="67850"/>
          <a:stretch>
            <a:fillRect/>
          </a:stretch>
        </p:blipFill>
        <p:spPr bwMode="auto">
          <a:xfrm>
            <a:off x="107950" y="620713"/>
            <a:ext cx="4594225"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Connecteur droit 4">
            <a:extLst>
              <a:ext uri="{FF2B5EF4-FFF2-40B4-BE49-F238E27FC236}">
                <a16:creationId xmlns:a16="http://schemas.microsoft.com/office/drawing/2014/main" id="{09FB8A90-1DBB-A796-44C3-FDDD7DB0106F}"/>
              </a:ext>
            </a:extLst>
          </p:cNvPr>
          <p:cNvCxnSpPr/>
          <p:nvPr/>
        </p:nvCxnSpPr>
        <p:spPr>
          <a:xfrm>
            <a:off x="1692275" y="3357563"/>
            <a:ext cx="2087563"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8AB389ED-FF1A-3F5B-EBDF-4551486F38EB}"/>
              </a:ext>
            </a:extLst>
          </p:cNvPr>
          <p:cNvCxnSpPr/>
          <p:nvPr/>
        </p:nvCxnSpPr>
        <p:spPr>
          <a:xfrm>
            <a:off x="1908175" y="3716338"/>
            <a:ext cx="2087563"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3" name="Image 3" descr="Une image contenant table&#10;&#10;Description générée automatiquement">
            <a:extLst>
              <a:ext uri="{FF2B5EF4-FFF2-40B4-BE49-F238E27FC236}">
                <a16:creationId xmlns:a16="http://schemas.microsoft.com/office/drawing/2014/main" id="{63B94D91-39B5-E7D7-EC21-92E9AC7170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9023" t="10101" b="45268"/>
          <a:stretch>
            <a:fillRect/>
          </a:stretch>
        </p:blipFill>
        <p:spPr bwMode="auto">
          <a:xfrm>
            <a:off x="1187450" y="0"/>
            <a:ext cx="7200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54" name="ZoneTexte 4">
            <a:extLst>
              <a:ext uri="{FF2B5EF4-FFF2-40B4-BE49-F238E27FC236}">
                <a16:creationId xmlns:a16="http://schemas.microsoft.com/office/drawing/2014/main" id="{C17B7298-6505-F0F5-8C27-441E4709AF98}"/>
              </a:ext>
            </a:extLst>
          </p:cNvPr>
          <p:cNvSpPr txBox="1">
            <a:spLocks noChangeArrowheads="1"/>
          </p:cNvSpPr>
          <p:nvPr/>
        </p:nvSpPr>
        <p:spPr bwMode="auto">
          <a:xfrm>
            <a:off x="6992938" y="44450"/>
            <a:ext cx="1368425" cy="923925"/>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b="1">
                <a:solidFill>
                  <a:schemeClr val="bg1"/>
                </a:solidFill>
              </a:rPr>
              <a:t>De 1 à 30</a:t>
            </a:r>
          </a:p>
          <a:p>
            <a:r>
              <a:rPr lang="fr-FR" altLang="fr-FR" b="1">
                <a:solidFill>
                  <a:schemeClr val="bg1"/>
                </a:solidFill>
              </a:rPr>
              <a:t>Puis</a:t>
            </a:r>
          </a:p>
          <a:p>
            <a:r>
              <a:rPr lang="fr-FR" altLang="fr-FR" b="1">
                <a:solidFill>
                  <a:schemeClr val="bg1"/>
                </a:solidFill>
              </a:rPr>
              <a:t>De 31 à 60</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7" name="Picture 13">
            <a:extLst>
              <a:ext uri="{FF2B5EF4-FFF2-40B4-BE49-F238E27FC236}">
                <a16:creationId xmlns:a16="http://schemas.microsoft.com/office/drawing/2014/main" id="{79EEBE54-0D89-A250-8A6D-1E71BCAAE8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4724400"/>
            <a:ext cx="1628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8" name="Image 1">
            <a:extLst>
              <a:ext uri="{FF2B5EF4-FFF2-40B4-BE49-F238E27FC236}">
                <a16:creationId xmlns:a16="http://schemas.microsoft.com/office/drawing/2014/main" id="{F613B3AB-9069-D050-128C-0A50DBED19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9725" y="246063"/>
            <a:ext cx="1628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Image 2">
            <a:extLst>
              <a:ext uri="{FF2B5EF4-FFF2-40B4-BE49-F238E27FC236}">
                <a16:creationId xmlns:a16="http://schemas.microsoft.com/office/drawing/2014/main" id="{BAB5C1D5-164F-18CA-52F8-002CE665340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246063"/>
            <a:ext cx="1628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0" name="Image 3">
            <a:extLst>
              <a:ext uri="{FF2B5EF4-FFF2-40B4-BE49-F238E27FC236}">
                <a16:creationId xmlns:a16="http://schemas.microsoft.com/office/drawing/2014/main" id="{9140C9EF-67BA-5F69-0DD1-9B94C04078F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246063"/>
            <a:ext cx="1628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1" name="Image 4">
            <a:extLst>
              <a:ext uri="{FF2B5EF4-FFF2-40B4-BE49-F238E27FC236}">
                <a16:creationId xmlns:a16="http://schemas.microsoft.com/office/drawing/2014/main" id="{C0B867F3-EA3F-04FE-FAC1-BAD17AD5391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75463" y="246063"/>
            <a:ext cx="1628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2" name="Image 5">
            <a:extLst>
              <a:ext uri="{FF2B5EF4-FFF2-40B4-BE49-F238E27FC236}">
                <a16:creationId xmlns:a16="http://schemas.microsoft.com/office/drawing/2014/main" id="{79124E60-7F81-F0EE-5BF7-556804A4447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42900" y="2492375"/>
            <a:ext cx="1628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3" name="Image 6">
            <a:extLst>
              <a:ext uri="{FF2B5EF4-FFF2-40B4-BE49-F238E27FC236}">
                <a16:creationId xmlns:a16="http://schemas.microsoft.com/office/drawing/2014/main" id="{C7572247-3486-7C7C-5390-339EAB8D39F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454275" y="2492375"/>
            <a:ext cx="1628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4" name="Image 7">
            <a:extLst>
              <a:ext uri="{FF2B5EF4-FFF2-40B4-BE49-F238E27FC236}">
                <a16:creationId xmlns:a16="http://schemas.microsoft.com/office/drawing/2014/main" id="{EAC3DD26-A7A2-F8FF-9B39-5CD2928270F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716463" y="2492375"/>
            <a:ext cx="1628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5" name="Image 8">
            <a:extLst>
              <a:ext uri="{FF2B5EF4-FFF2-40B4-BE49-F238E27FC236}">
                <a16:creationId xmlns:a16="http://schemas.microsoft.com/office/drawing/2014/main" id="{957AC27A-318A-DA8B-F236-1B59B071C3C3}"/>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875463" y="2495550"/>
            <a:ext cx="1628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6" name="Image 9">
            <a:extLst>
              <a:ext uri="{FF2B5EF4-FFF2-40B4-BE49-F238E27FC236}">
                <a16:creationId xmlns:a16="http://schemas.microsoft.com/office/drawing/2014/main" id="{2CC3A761-455E-D9E7-DA4F-1AEE55CEA1A8}"/>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39725" y="4724400"/>
            <a:ext cx="1628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7" name="Image 10">
            <a:extLst>
              <a:ext uri="{FF2B5EF4-FFF2-40B4-BE49-F238E27FC236}">
                <a16:creationId xmlns:a16="http://schemas.microsoft.com/office/drawing/2014/main" id="{1CFB6F06-7F96-41EE-1C12-972C6EBD17BA}"/>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484438" y="4724400"/>
            <a:ext cx="1628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8" name="Image 11">
            <a:extLst>
              <a:ext uri="{FF2B5EF4-FFF2-40B4-BE49-F238E27FC236}">
                <a16:creationId xmlns:a16="http://schemas.microsoft.com/office/drawing/2014/main" id="{6868CB96-D62F-2238-7E02-668F130E9546}"/>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861175" y="4724400"/>
            <a:ext cx="1628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1" name="Image 1">
            <a:extLst>
              <a:ext uri="{FF2B5EF4-FFF2-40B4-BE49-F238E27FC236}">
                <a16:creationId xmlns:a16="http://schemas.microsoft.com/office/drawing/2014/main" id="{A677C765-173C-48D1-6FB4-B868979843E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2" name="ZoneTexte 1">
            <a:extLst>
              <a:ext uri="{FF2B5EF4-FFF2-40B4-BE49-F238E27FC236}">
                <a16:creationId xmlns:a16="http://schemas.microsoft.com/office/drawing/2014/main" id="{7A6B893E-8BFD-5964-F745-2308F7161197}"/>
              </a:ext>
            </a:extLst>
          </p:cNvPr>
          <p:cNvSpPr txBox="1">
            <a:spLocks noChangeArrowheads="1"/>
          </p:cNvSpPr>
          <p:nvPr/>
        </p:nvSpPr>
        <p:spPr bwMode="auto">
          <a:xfrm>
            <a:off x="1835150" y="331788"/>
            <a:ext cx="12969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3200" b="1"/>
              <a:t>2020</a:t>
            </a:r>
          </a:p>
        </p:txBody>
      </p:sp>
      <p:sp>
        <p:nvSpPr>
          <p:cNvPr id="179203" name="ZoneTexte 2">
            <a:extLst>
              <a:ext uri="{FF2B5EF4-FFF2-40B4-BE49-F238E27FC236}">
                <a16:creationId xmlns:a16="http://schemas.microsoft.com/office/drawing/2014/main" id="{195A30D6-FFC2-CC81-6578-9BC0CC9CECED}"/>
              </a:ext>
            </a:extLst>
          </p:cNvPr>
          <p:cNvSpPr txBox="1">
            <a:spLocks noChangeArrowheads="1"/>
          </p:cNvSpPr>
          <p:nvPr/>
        </p:nvSpPr>
        <p:spPr bwMode="auto">
          <a:xfrm>
            <a:off x="6300788" y="339725"/>
            <a:ext cx="1295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FR" altLang="fr-FR" sz="3200" b="1"/>
              <a:t>2021</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5" name="Image 1">
            <a:extLst>
              <a:ext uri="{FF2B5EF4-FFF2-40B4-BE49-F238E27FC236}">
                <a16:creationId xmlns:a16="http://schemas.microsoft.com/office/drawing/2014/main" id="{64DE578A-0532-4D74-65E3-ACC72DC0BC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49" name="Image 1">
            <a:extLst>
              <a:ext uri="{FF2B5EF4-FFF2-40B4-BE49-F238E27FC236}">
                <a16:creationId xmlns:a16="http://schemas.microsoft.com/office/drawing/2014/main" id="{37DE3EE6-6454-E7C0-44DE-A1186C1048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3" name="Image 1">
            <a:extLst>
              <a:ext uri="{FF2B5EF4-FFF2-40B4-BE49-F238E27FC236}">
                <a16:creationId xmlns:a16="http://schemas.microsoft.com/office/drawing/2014/main" id="{C4600086-BD01-096F-A758-40B724B6C4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7" name="Image 1">
            <a:extLst>
              <a:ext uri="{FF2B5EF4-FFF2-40B4-BE49-F238E27FC236}">
                <a16:creationId xmlns:a16="http://schemas.microsoft.com/office/drawing/2014/main" id="{5494A897-FE2A-7E7E-0589-FC68D83D6C2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1" name="Image 1">
            <a:extLst>
              <a:ext uri="{FF2B5EF4-FFF2-40B4-BE49-F238E27FC236}">
                <a16:creationId xmlns:a16="http://schemas.microsoft.com/office/drawing/2014/main" id="{9707CA18-C6DA-4611-BB7F-0C15AECD55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TGDZ  -Année 2010-2011">
  <a:themeElements>
    <a:clrScheme name="Technique">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que">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que">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TGDZ  -Année 2010-2011</Template>
  <TotalTime>3250</TotalTime>
  <Words>4689</Words>
  <Application>Microsoft Macintosh PowerPoint</Application>
  <PresentationFormat>Affichage à l'écran (4:3)</PresentationFormat>
  <Paragraphs>1241</Paragraphs>
  <Slides>138</Slides>
  <Notes>3</Notes>
  <HiddenSlides>0</HiddenSlides>
  <MMClips>0</MMClips>
  <ScaleCrop>false</ScaleCrop>
  <HeadingPairs>
    <vt:vector size="6" baseType="variant">
      <vt:variant>
        <vt:lpstr>Polices utilisées</vt:lpstr>
      </vt:variant>
      <vt:variant>
        <vt:i4>7</vt:i4>
      </vt:variant>
      <vt:variant>
        <vt:lpstr>Thème</vt:lpstr>
      </vt:variant>
      <vt:variant>
        <vt:i4>3</vt:i4>
      </vt:variant>
      <vt:variant>
        <vt:lpstr>Titres des diapositives</vt:lpstr>
      </vt:variant>
      <vt:variant>
        <vt:i4>138</vt:i4>
      </vt:variant>
    </vt:vector>
  </HeadingPairs>
  <TitlesOfParts>
    <vt:vector size="148" baseType="lpstr">
      <vt:lpstr>Arial</vt:lpstr>
      <vt:lpstr>Calibri</vt:lpstr>
      <vt:lpstr>Calibri Light</vt:lpstr>
      <vt:lpstr>Century Gothic</vt:lpstr>
      <vt:lpstr>Franklin Gothic Book</vt:lpstr>
      <vt:lpstr>Wingdings 2</vt:lpstr>
      <vt:lpstr>Wingdings 3</vt:lpstr>
      <vt:lpstr>TGDZ  -Année 2010-2011</vt:lpstr>
      <vt:lpstr>Thème Office</vt:lpstr>
      <vt:lpstr>Brin</vt:lpstr>
      <vt:lpstr>Almanach Chinois – Exemple :  Année du Buffle</vt:lpstr>
      <vt:lpstr>Présentation PowerPoint</vt:lpstr>
      <vt:lpstr>Présentation PowerPoint</vt:lpstr>
      <vt:lpstr>Présentation PowerPoint</vt:lpstr>
      <vt:lpstr>Présentation PowerPoint</vt:lpstr>
      <vt:lpstr>Présentation PowerPoint</vt:lpstr>
      <vt:lpstr>Bio-Climato-Pathologie Tian Gan Di Zhi</vt:lpstr>
      <vt:lpstr>Présentation PowerPoint</vt:lpstr>
      <vt:lpstr>Présentation PowerPoint</vt:lpstr>
      <vt:lpstr>Présentation PowerPoint</vt:lpstr>
      <vt:lpstr>Tian Gan  Di  Zhi</vt:lpstr>
      <vt:lpstr>Présentation PowerPoint</vt:lpstr>
      <vt:lpstr>Un Cycle ou un « Siècle » Chinois</vt:lpstr>
      <vt:lpstr>60</vt:lpstr>
      <vt:lpstr>Cycles de 60 Ans depuis 2697 Avant J.C. 2022=4719   39ème année du 79° Cycle de 60 ans</vt:lpstr>
      <vt:lpstr>1er Janvier – Pourquoi ?</vt:lpstr>
      <vt:lpstr>Présentation PowerPoint</vt:lpstr>
      <vt:lpstr>Présentation PowerPoint</vt:lpstr>
      <vt:lpstr>Présentation PowerPoint</vt:lpstr>
      <vt:lpstr>Présentation PowerPoint</vt:lpstr>
      <vt:lpstr>Présentation PowerPoint</vt:lpstr>
      <vt:lpstr>Présentation PowerPoint</vt:lpstr>
      <vt:lpstr>Début d’année =  Jour de la 1ère nouvelle lune entière qui suit le solstice d’hiver --------------------------------------------------------------------------------------  SHAO YANG = Chaleur +++ ou Canicule</vt:lpstr>
      <vt:lpstr>Présentation PowerPoint</vt:lpstr>
      <vt:lpstr>Dates du début des années chinoises de 1864 à 2043</vt:lpstr>
      <vt:lpstr>Présentation PowerPoint</vt:lpstr>
      <vt:lpstr>Présentation PowerPoint</vt:lpstr>
      <vt:lpstr>Les 12 méridiens, heures et mois</vt:lpstr>
      <vt:lpstr>Les 10 Éléments et Saisons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2018 : Année Tai Yang</vt:lpstr>
      <vt:lpstr>2019 : Année Jué Yin</vt:lpstr>
      <vt:lpstr>2020 : Année Shao Yin</vt:lpstr>
      <vt:lpstr>2021 : Année Tai Yin</vt:lpstr>
      <vt:lpstr>2022 : Année Shao Yang</vt:lpstr>
      <vt:lpstr>2023 : Année Yang Ming</vt:lpstr>
      <vt:lpstr>Énergies Hôtesses et Énergies Invitées</vt:lpstr>
      <vt:lpstr>Énergies Hôtesses et Énergies Invitées 2012</vt:lpstr>
      <vt:lpstr>Énergies Hôtesses et Énergies Invitées 2012</vt:lpstr>
      <vt:lpstr>Présentation PowerPoint</vt:lpstr>
      <vt:lpstr>Énergies Hôtesses et Énergies Invitées 2013</vt:lpstr>
      <vt:lpstr>Énergies Hôtesses et Énergies Invitées 2014</vt:lpstr>
      <vt:lpstr>Énergies Hôtesses et Énergies Invitées 2015</vt:lpstr>
      <vt:lpstr>Énergies Hôtesses et Énergies Invitées 2016</vt:lpstr>
      <vt:lpstr>Énergies Hôtesses et Énergies Invitées 2017</vt:lpstr>
      <vt:lpstr>Énergies Hôtesses et Énergies Invitées 2018</vt:lpstr>
      <vt:lpstr>Énergies Hôtesses et Énergies Invitées 2019</vt:lpstr>
      <vt:lpstr>Énergies Hôtesses et Énergies Invitées 2020</vt:lpstr>
      <vt:lpstr>Énergies Hôtesses et Énergies Invitées 2021</vt:lpstr>
      <vt:lpstr>Énergies Hôtesses et Énergies Invitées 2022</vt:lpstr>
      <vt:lpstr>Énergies Hôtesses et Énergies Invitées 2023</vt:lpstr>
      <vt:lpstr>Les Mouvements (Énergies Terrestres)</vt:lpstr>
      <vt:lpstr>Les Mouvements (Énergies Terrestres)</vt:lpstr>
      <vt:lpstr>Les Mouvements (Énergies Terrestres)</vt:lpstr>
      <vt:lpstr>Les Mouvements (Énergies Terrestres)</vt:lpstr>
      <vt:lpstr>Les Mouvements (Énergies Terrestres)</vt:lpstr>
      <vt:lpstr>Les Mouvements (Énergies Terrestres)</vt:lpstr>
      <vt:lpstr>Les Mouvements (Énergies Terrestres)</vt:lpstr>
      <vt:lpstr>Les Mouvements (Énergies Terrestres)</vt:lpstr>
      <vt:lpstr>Les Mouvements (Énergies Terrestres)</vt:lpstr>
      <vt:lpstr>Les Mouvements (Énergies Terrestres)</vt:lpstr>
      <vt:lpstr>Les Mouvements (Énergies Terrestres)</vt:lpstr>
      <vt:lpstr>Les Mouvements (Énergies Terrestres)</vt:lpstr>
      <vt:lpstr>Les Mouvements (Énergies Terrestres)</vt:lpstr>
      <vt:lpstr>Les Mouvements (Énergies Terrestres)</vt:lpstr>
      <vt:lpstr>2010 : Année Shao Yang</vt:lpstr>
      <vt:lpstr>2011 : Année Yang Ming</vt:lpstr>
      <vt:lpstr>2012 : Année Tai Yang</vt:lpstr>
      <vt:lpstr>2013 : Année Jué Yin</vt:lpstr>
      <vt:lpstr>2014 : Année Shao Yin</vt:lpstr>
      <vt:lpstr>2015 : Année Tai Yin</vt:lpstr>
      <vt:lpstr>2016 : Année Shao Yang</vt:lpstr>
      <vt:lpstr>Ex : 2017 : Année Yang Ming</vt:lpstr>
      <vt:lpstr>Ex : 2018 : Année Tai Yang</vt:lpstr>
      <vt:lpstr>2019 : Année Jué Yin</vt:lpstr>
      <vt:lpstr>2020 : Année Shao Yin</vt:lpstr>
      <vt:lpstr>2021 : Année Tai Yin</vt:lpstr>
      <vt:lpstr>2022 : Année Shao Yang</vt:lpstr>
      <vt:lpstr>2023 : Année Yang Ming</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Points Ouverts – Points fermés </vt:lpstr>
      <vt:lpstr>Ordre d’ouverture des points Shu</vt:lpstr>
      <vt:lpstr>Ordre d’ouverture des points Shu</vt:lpstr>
      <vt:lpstr>Tableau des 60 points Shu</vt:lpstr>
      <vt:lpstr>Tableau des 60 points Shu</vt:lpstr>
      <vt:lpstr>Tableau des Points Ouverts  et « Fermés » dans le cycle de 10 jours</vt:lpstr>
      <vt:lpstr>Tableau des Points Ouverts  et « Fermés » dans le cycle de 10 jours</vt:lpstr>
      <vt:lpstr>Présentation PowerPoint</vt:lpstr>
      <vt:lpstr>Points Ouverts – Points fermés </vt:lpstr>
      <vt:lpstr>Présentation PowerPoint</vt:lpstr>
      <vt:lpstr>Présentation PowerPoint</vt:lpstr>
      <vt:lpstr>Présentation PowerPoint</vt:lpstr>
      <vt:lpstr>Présentation PowerPoint</vt:lpstr>
      <vt:lpstr>Ex : 2021 : Année Tai  Yin </vt:lpstr>
      <vt:lpstr>Ex : 2022 : Année Shao Yang</vt:lpstr>
      <vt:lpstr>Ex : 2023 : Année Yang Ming</vt:lpstr>
      <vt:lpstr>Exemple : Ligne d’ouverture Aujourd’hui 10 Décembre 2022    </vt:lpstr>
      <vt:lpstr>Présentation PowerPoint</vt:lpstr>
      <vt:lpstr>Présentation PowerPoint</vt:lpstr>
      <vt:lpstr>Présentation PowerPoint</vt:lpstr>
      <vt:lpstr>Petit jeu des influences en Famille : Qui nourrit qui ? Qui inhibe qui ?</vt:lpstr>
      <vt:lpstr>Présentation PowerPoint</vt:lpstr>
      <vt:lpstr>Présentation PowerPoint</vt:lpstr>
      <vt:lpstr>Présentation PowerPoint</vt:lpstr>
      <vt:lpstr>Les 8 Vaisseaux</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Almanach Chinois - Année du Bœuf</dc:title>
  <dc:creator>Jean-Pierre Guiliani</dc:creator>
  <cp:lastModifiedBy>Jean Pierre Guiliani</cp:lastModifiedBy>
  <cp:revision>336</cp:revision>
  <cp:lastPrinted>2021-09-19T07:12:36Z</cp:lastPrinted>
  <dcterms:created xsi:type="dcterms:W3CDTF">2011-10-15T10:25:05Z</dcterms:created>
  <dcterms:modified xsi:type="dcterms:W3CDTF">2022-12-07T08:40:25Z</dcterms:modified>
</cp:coreProperties>
</file>